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71" r:id="rId5"/>
    <p:sldId id="349" r:id="rId6"/>
    <p:sldId id="314" r:id="rId7"/>
    <p:sldId id="315" r:id="rId8"/>
    <p:sldId id="316" r:id="rId9"/>
    <p:sldId id="317" r:id="rId10"/>
    <p:sldId id="321" r:id="rId11"/>
    <p:sldId id="322" r:id="rId12"/>
    <p:sldId id="318" r:id="rId13"/>
    <p:sldId id="327" r:id="rId14"/>
    <p:sldId id="329" r:id="rId15"/>
    <p:sldId id="334" r:id="rId16"/>
    <p:sldId id="335" r:id="rId17"/>
    <p:sldId id="336" r:id="rId18"/>
    <p:sldId id="337" r:id="rId19"/>
    <p:sldId id="342" r:id="rId20"/>
    <p:sldId id="345" r:id="rId21"/>
    <p:sldId id="326" r:id="rId22"/>
    <p:sldId id="331" r:id="rId23"/>
    <p:sldId id="332" r:id="rId24"/>
    <p:sldId id="333" r:id="rId25"/>
    <p:sldId id="324" r:id="rId26"/>
    <p:sldId id="285" r:id="rId27"/>
    <p:sldId id="313" r:id="rId28"/>
    <p:sldId id="351" r:id="rId29"/>
    <p:sldId id="350" r:id="rId30"/>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Титульный слайд" id="{39BB0A47-F6E1-45AE-8614-1CCE382CD43E}">
          <p14:sldIdLst>
            <p14:sldId id="271"/>
            <p14:sldId id="349"/>
          </p14:sldIdLst>
        </p14:section>
        <p14:section name="Введение" id="{0ACEDF56-0059-450A-86A9-B6A8ECE9B9A4}">
          <p14:sldIdLst>
            <p14:sldId id="314"/>
            <p14:sldId id="315"/>
            <p14:sldId id="316"/>
            <p14:sldId id="317"/>
          </p14:sldIdLst>
        </p14:section>
        <p14:section name="Анализ" id="{5C833B99-5D9C-49D9-9C5F-2A3D30DC6E5B}">
          <p14:sldIdLst>
            <p14:sldId id="321"/>
            <p14:sldId id="322"/>
            <p14:sldId id="318"/>
          </p14:sldIdLst>
        </p14:section>
        <p14:section name="Алгоритм пула объектов" id="{A8E87D2F-D4DC-49BB-B9F4-A0FE6EB01D0D}">
          <p14:sldIdLst>
            <p14:sldId id="327"/>
            <p14:sldId id="329"/>
          </p14:sldIdLst>
        </p14:section>
        <p14:section name="Алгоритм построения траектории" id="{770017C6-D0DD-43C8-A8E3-3388518289D8}">
          <p14:sldIdLst>
            <p14:sldId id="334"/>
            <p14:sldId id="335"/>
          </p14:sldIdLst>
        </p14:section>
        <p14:section name="Алгоритм метания торта из пушки" id="{C812639A-D870-4DFD-BB26-4CBB4EDBF6DD}">
          <p14:sldIdLst>
            <p14:sldId id="336"/>
            <p14:sldId id="337"/>
          </p14:sldIdLst>
        </p14:section>
        <p14:section name="Алгоритм появления пятен" id="{75F71CA4-DD30-4D87-8E39-487BBA2C3F86}">
          <p14:sldIdLst>
            <p14:sldId id="342"/>
            <p14:sldId id="345"/>
          </p14:sldIdLst>
        </p14:section>
        <p14:section name="Тестирование пула объектов" id="{30095840-7757-46B8-B2A6-E31AFD40D4BD}">
          <p14:sldIdLst>
            <p14:sldId id="326"/>
            <p14:sldId id="331"/>
          </p14:sldIdLst>
        </p14:section>
        <p14:section name="Тестирование появления пятен" id="{46FFF63E-7BC7-4E7E-8214-1961B80D1B26}">
          <p14:sldIdLst>
            <p14:sldId id="332"/>
            <p14:sldId id="333"/>
          </p14:sldIdLst>
        </p14:section>
        <p14:section name="Заключение" id="{996A189B-7E34-49C9-B877-9CD1A7887B4F}">
          <p14:sldIdLst>
            <p14:sldId id="324"/>
            <p14:sldId id="285"/>
            <p14:sldId id="313"/>
            <p14:sldId id="351"/>
            <p14:sldId id="350"/>
          </p14:sldIdLst>
        </p14:section>
      </p14:sectionLst>
    </p:ex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56CBC"/>
    <a:srgbClr val="5267B6"/>
    <a:srgbClr val="0E2D69"/>
    <a:srgbClr val="029C63"/>
    <a:srgbClr val="96628C"/>
    <a:srgbClr val="11A0D7"/>
    <a:srgbClr val="E61F3D"/>
    <a:srgbClr val="CD5A5A"/>
    <a:srgbClr val="FFD7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503" autoAdjust="0"/>
  </p:normalViewPr>
  <p:slideViewPr>
    <p:cSldViewPr snapToGrid="0" snapToObjects="1">
      <p:cViewPr varScale="1">
        <p:scale>
          <a:sx n="108" d="100"/>
          <a:sy n="108" d="100"/>
        </p:scale>
        <p:origin x="654" y="108"/>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D:\&#1058;&#1086;&#1088;&#1090;%20&#1074;%20&#1083;&#1080;&#1094;&#1086;\&#1044;&#1086;&#1082;&#1091;&#1084;&#1077;&#1085;&#1090;&#1099;\&#1042;&#1083;&#1080;&#1103;&#1085;&#1080;&#1077;%20&#1080;&#1075;&#1088;&#1099;%20&#1085;&#1072;%20&#1089;&#1090;&#1088;&#1077;&#1089;&#1089;.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cap="none" spc="0" baseline="0">
                <a:ln w="0"/>
                <a:solidFill>
                  <a:schemeClr val="tx1"/>
                </a:solidFill>
                <a:effectLst/>
                <a:latin typeface="+mn-lt"/>
                <a:ea typeface="+mn-ea"/>
                <a:cs typeface="+mn-cs"/>
              </a:defRPr>
            </a:pPr>
            <a:r>
              <a:rPr lang="ru-RU" dirty="0"/>
              <a:t>Влияние игры "Торт в лицо" на стресс</a:t>
            </a:r>
          </a:p>
        </c:rich>
      </c:tx>
      <c:layout>
        <c:manualLayout>
          <c:xMode val="edge"/>
          <c:yMode val="edge"/>
          <c:x val="0.25385151968111608"/>
          <c:y val="1.4803849000740192E-2"/>
        </c:manualLayout>
      </c:layout>
      <c:overlay val="0"/>
      <c:spPr>
        <a:noFill/>
        <a:ln>
          <a:noFill/>
        </a:ln>
        <a:effectLst/>
      </c:spPr>
      <c:txPr>
        <a:bodyPr rot="0" spcFirstLastPara="1" vertOverflow="ellipsis" vert="horz" wrap="square" anchor="ctr" anchorCtr="1"/>
        <a:lstStyle/>
        <a:p>
          <a:pPr>
            <a:defRPr sz="1920" b="0" i="0" u="none" strike="noStrike" kern="1200" cap="none" spc="0" baseline="0">
              <a:ln w="0"/>
              <a:solidFill>
                <a:schemeClr val="tx1"/>
              </a:solidFill>
              <a:effectLst/>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До игры</c:v>
                </c:pt>
              </c:strCache>
            </c:strRef>
          </c:tx>
          <c:spPr>
            <a:solidFill>
              <a:schemeClr val="accent1"/>
            </a:solidFill>
            <a:ln>
              <a:noFill/>
            </a:ln>
            <a:effectLst/>
          </c:spPr>
          <c:invertIfNegative val="0"/>
          <c:cat>
            <c:numRef>
              <c:f>Лист1!$A$2:$A$7</c:f>
              <c:numCache>
                <c:formatCode>General</c:formatCode>
                <c:ptCount val="6"/>
                <c:pt idx="0">
                  <c:v>1</c:v>
                </c:pt>
                <c:pt idx="1">
                  <c:v>2</c:v>
                </c:pt>
                <c:pt idx="2">
                  <c:v>3</c:v>
                </c:pt>
                <c:pt idx="3">
                  <c:v>4</c:v>
                </c:pt>
                <c:pt idx="4">
                  <c:v>5</c:v>
                </c:pt>
                <c:pt idx="5">
                  <c:v>6</c:v>
                </c:pt>
              </c:numCache>
            </c:numRef>
          </c:cat>
          <c:val>
            <c:numRef>
              <c:f>Лист1!$B$2:$B$7</c:f>
              <c:numCache>
                <c:formatCode>0%</c:formatCode>
                <c:ptCount val="6"/>
                <c:pt idx="0">
                  <c:v>0.45</c:v>
                </c:pt>
                <c:pt idx="1">
                  <c:v>0.6</c:v>
                </c:pt>
                <c:pt idx="2">
                  <c:v>0.68</c:v>
                </c:pt>
                <c:pt idx="3">
                  <c:v>0.89</c:v>
                </c:pt>
                <c:pt idx="4">
                  <c:v>0.7</c:v>
                </c:pt>
                <c:pt idx="5">
                  <c:v>0.44</c:v>
                </c:pt>
              </c:numCache>
            </c:numRef>
          </c:val>
          <c:extLst>
            <c:ext xmlns:c16="http://schemas.microsoft.com/office/drawing/2014/chart" uri="{C3380CC4-5D6E-409C-BE32-E72D297353CC}">
              <c16:uniqueId val="{00000000-EB3C-48E3-B01A-AEF27C609F3F}"/>
            </c:ext>
          </c:extLst>
        </c:ser>
        <c:ser>
          <c:idx val="1"/>
          <c:order val="1"/>
          <c:tx>
            <c:strRef>
              <c:f>Лист1!$C$1</c:f>
              <c:strCache>
                <c:ptCount val="1"/>
                <c:pt idx="0">
                  <c:v>После игры</c:v>
                </c:pt>
              </c:strCache>
            </c:strRef>
          </c:tx>
          <c:spPr>
            <a:solidFill>
              <a:schemeClr val="accent2"/>
            </a:solidFill>
            <a:ln>
              <a:noFill/>
            </a:ln>
            <a:effectLst/>
          </c:spPr>
          <c:invertIfNegative val="0"/>
          <c:cat>
            <c:numRef>
              <c:f>Лист1!$A$2:$A$7</c:f>
              <c:numCache>
                <c:formatCode>General</c:formatCode>
                <c:ptCount val="6"/>
                <c:pt idx="0">
                  <c:v>1</c:v>
                </c:pt>
                <c:pt idx="1">
                  <c:v>2</c:v>
                </c:pt>
                <c:pt idx="2">
                  <c:v>3</c:v>
                </c:pt>
                <c:pt idx="3">
                  <c:v>4</c:v>
                </c:pt>
                <c:pt idx="4">
                  <c:v>5</c:v>
                </c:pt>
                <c:pt idx="5">
                  <c:v>6</c:v>
                </c:pt>
              </c:numCache>
            </c:numRef>
          </c:cat>
          <c:val>
            <c:numRef>
              <c:f>Лист1!$C$2:$C$7</c:f>
              <c:numCache>
                <c:formatCode>0%</c:formatCode>
                <c:ptCount val="6"/>
                <c:pt idx="0">
                  <c:v>0.4</c:v>
                </c:pt>
                <c:pt idx="1">
                  <c:v>0.56000000000000005</c:v>
                </c:pt>
                <c:pt idx="2">
                  <c:v>0.67</c:v>
                </c:pt>
                <c:pt idx="3">
                  <c:v>0.86</c:v>
                </c:pt>
                <c:pt idx="4">
                  <c:v>0.7</c:v>
                </c:pt>
                <c:pt idx="5">
                  <c:v>0.49</c:v>
                </c:pt>
              </c:numCache>
            </c:numRef>
          </c:val>
          <c:extLst>
            <c:ext xmlns:c16="http://schemas.microsoft.com/office/drawing/2014/chart" uri="{C3380CC4-5D6E-409C-BE32-E72D297353CC}">
              <c16:uniqueId val="{00000001-EB3C-48E3-B01A-AEF27C609F3F}"/>
            </c:ext>
          </c:extLst>
        </c:ser>
        <c:dLbls>
          <c:showLegendKey val="0"/>
          <c:showVal val="0"/>
          <c:showCatName val="0"/>
          <c:showSerName val="0"/>
          <c:showPercent val="0"/>
          <c:showBubbleSize val="0"/>
        </c:dLbls>
        <c:gapWidth val="219"/>
        <c:overlap val="-27"/>
        <c:axId val="1946849215"/>
        <c:axId val="1951142543"/>
      </c:barChart>
      <c:catAx>
        <c:axId val="1946849215"/>
        <c:scaling>
          <c:orientation val="minMax"/>
        </c:scaling>
        <c:delete val="0"/>
        <c:axPos val="b"/>
        <c:title>
          <c:tx>
            <c:rich>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r>
                  <a:rPr lang="ru-RU"/>
                  <a:t>Испытуемый</a:t>
                </a:r>
              </a:p>
            </c:rich>
          </c:tx>
          <c:overlay val="0"/>
          <c:spPr>
            <a:noFill/>
            <a:ln>
              <a:noFill/>
            </a:ln>
            <a:effectLst/>
          </c:spPr>
          <c:txPr>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crossAx val="1951142543"/>
        <c:crosses val="autoZero"/>
        <c:auto val="1"/>
        <c:lblAlgn val="ctr"/>
        <c:lblOffset val="100"/>
        <c:noMultiLvlLbl val="0"/>
      </c:catAx>
      <c:valAx>
        <c:axId val="19511425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r>
                  <a:rPr lang="ru-RU"/>
                  <a:t>Уровень стресса</a:t>
                </a:r>
              </a:p>
            </c:rich>
          </c:tx>
          <c:overlay val="0"/>
          <c:spPr>
            <a:noFill/>
            <a:ln>
              <a:noFill/>
            </a:ln>
            <a:effectLst/>
          </c:spPr>
          <c:txPr>
            <a:bodyPr rot="-54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crossAx val="19468492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legend>
    <c:plotVisOnly val="1"/>
    <c:dispBlanksAs val="gap"/>
    <c:showDLblsOverMax val="0"/>
  </c:chart>
  <c:spPr>
    <a:noFill/>
    <a:ln>
      <a:noFill/>
    </a:ln>
    <a:effectLst/>
  </c:spPr>
  <c:txPr>
    <a:bodyPr/>
    <a:lstStyle/>
    <a:p>
      <a:pPr>
        <a:defRPr sz="1600" b="0" u="none" cap="none" spc="0">
          <a:ln w="0"/>
          <a:solidFill>
            <a:schemeClr val="tx1"/>
          </a:solidFill>
          <a:effectLst/>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A9339-EDF1-4AE2-B6B5-789B99B214EC}" type="doc">
      <dgm:prSet loTypeId="urn:microsoft.com/office/officeart/2005/8/layout/process1" loCatId="process" qsTypeId="urn:microsoft.com/office/officeart/2005/8/quickstyle/simple1" qsCatId="simple" csTypeId="urn:microsoft.com/office/officeart/2005/8/colors/accent5_1" csCatId="accent5" phldr="1"/>
      <dgm:spPr/>
    </dgm:pt>
    <dgm:pt modelId="{C4873B6A-636E-427B-B22A-EF2C6014F027}">
      <dgm:prSet phldrT="[Текст]"/>
      <dgm:spPr/>
      <dgm:t>
        <a:bodyPr/>
        <a:lstStyle/>
        <a:p>
          <a:r>
            <a:rPr lang="ru-RU" dirty="0"/>
            <a:t>Торт касался нескольких частей тела повара</a:t>
          </a:r>
        </a:p>
      </dgm:t>
    </dgm:pt>
    <dgm:pt modelId="{58EB18A6-89A3-49BB-B63D-9D8B531C2921}" type="parTrans" cxnId="{912A15E9-BA11-40B3-AE24-D760E66BD35B}">
      <dgm:prSet/>
      <dgm:spPr/>
      <dgm:t>
        <a:bodyPr/>
        <a:lstStyle/>
        <a:p>
          <a:endParaRPr lang="ru-RU"/>
        </a:p>
      </dgm:t>
    </dgm:pt>
    <dgm:pt modelId="{39D8C452-E9E2-4D41-A25B-EBED51268C59}" type="sibTrans" cxnId="{912A15E9-BA11-40B3-AE24-D760E66BD35B}">
      <dgm:prSet/>
      <dgm:spPr/>
      <dgm:t>
        <a:bodyPr/>
        <a:lstStyle/>
        <a:p>
          <a:endParaRPr lang="ru-RU"/>
        </a:p>
      </dgm:t>
    </dgm:pt>
    <dgm:pt modelId="{552EFE6C-8CF3-49BF-8B78-0BCFB0C0358E}">
      <dgm:prSet phldrT="[Текст]"/>
      <dgm:spPr/>
      <dgm:t>
        <a:bodyPr/>
        <a:lstStyle/>
        <a:p>
          <a:r>
            <a:rPr lang="ru-RU" dirty="0"/>
            <a:t>Скрипт запускался несколько раз</a:t>
          </a:r>
        </a:p>
      </dgm:t>
    </dgm:pt>
    <dgm:pt modelId="{5E4EA3C6-6DAC-4855-A79B-CB2D2BE698DF}" type="parTrans" cxnId="{38B6884E-86F9-49A2-8990-8E81410C98FE}">
      <dgm:prSet/>
      <dgm:spPr/>
      <dgm:t>
        <a:bodyPr/>
        <a:lstStyle/>
        <a:p>
          <a:endParaRPr lang="ru-RU"/>
        </a:p>
      </dgm:t>
    </dgm:pt>
    <dgm:pt modelId="{71B0ABA3-6F14-4EB4-B15E-E005C8466B5F}" type="sibTrans" cxnId="{38B6884E-86F9-49A2-8990-8E81410C98FE}">
      <dgm:prSet/>
      <dgm:spPr/>
      <dgm:t>
        <a:bodyPr/>
        <a:lstStyle/>
        <a:p>
          <a:endParaRPr lang="ru-RU"/>
        </a:p>
      </dgm:t>
    </dgm:pt>
    <dgm:pt modelId="{4ECAF97A-6C24-48BD-88DD-C650B21CA2FF}">
      <dgm:prSet phldrT="[Текст]"/>
      <dgm:spPr/>
      <dgm:t>
        <a:bodyPr/>
        <a:lstStyle/>
        <a:p>
          <a:r>
            <a:rPr lang="ru-RU" dirty="0"/>
            <a:t>В пул несколько раз возвращался один и тот же торт</a:t>
          </a:r>
        </a:p>
      </dgm:t>
    </dgm:pt>
    <dgm:pt modelId="{C0971A71-193D-4FAA-B191-9BCB8B042427}" type="parTrans" cxnId="{2759A704-9F1C-43C4-966D-2BBC491287B3}">
      <dgm:prSet/>
      <dgm:spPr/>
      <dgm:t>
        <a:bodyPr/>
        <a:lstStyle/>
        <a:p>
          <a:endParaRPr lang="ru-RU"/>
        </a:p>
      </dgm:t>
    </dgm:pt>
    <dgm:pt modelId="{F23439B6-938F-4F53-BE9C-79EEBF04B3CB}" type="sibTrans" cxnId="{2759A704-9F1C-43C4-966D-2BBC491287B3}">
      <dgm:prSet/>
      <dgm:spPr/>
      <dgm:t>
        <a:bodyPr/>
        <a:lstStyle/>
        <a:p>
          <a:endParaRPr lang="ru-RU"/>
        </a:p>
      </dgm:t>
    </dgm:pt>
    <dgm:pt modelId="{19F3B6A0-9F84-4727-9792-0357B40B86A7}">
      <dgm:prSet phldrT="[Текст]"/>
      <dgm:spPr/>
      <dgm:t>
        <a:bodyPr/>
        <a:lstStyle/>
        <a:p>
          <a:r>
            <a:rPr lang="ru-RU" dirty="0"/>
            <a:t>При стрельбе один и тот же торт доставался из пула и застревал</a:t>
          </a:r>
        </a:p>
      </dgm:t>
    </dgm:pt>
    <dgm:pt modelId="{4A3FD2B6-CC8E-44E7-B5B2-CD41FDC71682}" type="parTrans" cxnId="{ED35ABBA-61E0-4FF4-9266-BBB7AC4369A8}">
      <dgm:prSet/>
      <dgm:spPr/>
      <dgm:t>
        <a:bodyPr/>
        <a:lstStyle/>
        <a:p>
          <a:endParaRPr lang="ru-RU"/>
        </a:p>
      </dgm:t>
    </dgm:pt>
    <dgm:pt modelId="{572AF183-6B41-4BC0-8A47-9628682BC023}" type="sibTrans" cxnId="{ED35ABBA-61E0-4FF4-9266-BBB7AC4369A8}">
      <dgm:prSet/>
      <dgm:spPr/>
      <dgm:t>
        <a:bodyPr/>
        <a:lstStyle/>
        <a:p>
          <a:endParaRPr lang="ru-RU"/>
        </a:p>
      </dgm:t>
    </dgm:pt>
    <dgm:pt modelId="{C0328092-3E20-496D-BDEB-6D9ADBFB42BF}" type="pres">
      <dgm:prSet presAssocID="{7FEA9339-EDF1-4AE2-B6B5-789B99B214EC}" presName="Name0" presStyleCnt="0">
        <dgm:presLayoutVars>
          <dgm:dir/>
          <dgm:resizeHandles val="exact"/>
        </dgm:presLayoutVars>
      </dgm:prSet>
      <dgm:spPr/>
    </dgm:pt>
    <dgm:pt modelId="{BD51D985-C62B-4FE1-BF56-0FB4F663B1F0}" type="pres">
      <dgm:prSet presAssocID="{C4873B6A-636E-427B-B22A-EF2C6014F027}" presName="node" presStyleLbl="node1" presStyleIdx="0" presStyleCnt="4">
        <dgm:presLayoutVars>
          <dgm:bulletEnabled val="1"/>
        </dgm:presLayoutVars>
      </dgm:prSet>
      <dgm:spPr/>
    </dgm:pt>
    <dgm:pt modelId="{A3752A67-33DD-40F0-80A1-ED7BCBD4AB25}" type="pres">
      <dgm:prSet presAssocID="{39D8C452-E9E2-4D41-A25B-EBED51268C59}" presName="sibTrans" presStyleLbl="sibTrans2D1" presStyleIdx="0" presStyleCnt="3"/>
      <dgm:spPr/>
    </dgm:pt>
    <dgm:pt modelId="{20E9DB8F-FFB4-4016-A486-FFDB5E0F4875}" type="pres">
      <dgm:prSet presAssocID="{39D8C452-E9E2-4D41-A25B-EBED51268C59}" presName="connectorText" presStyleLbl="sibTrans2D1" presStyleIdx="0" presStyleCnt="3"/>
      <dgm:spPr/>
    </dgm:pt>
    <dgm:pt modelId="{035C6E21-9413-4C8F-895E-9B3516B3F0E7}" type="pres">
      <dgm:prSet presAssocID="{552EFE6C-8CF3-49BF-8B78-0BCFB0C0358E}" presName="node" presStyleLbl="node1" presStyleIdx="1" presStyleCnt="4">
        <dgm:presLayoutVars>
          <dgm:bulletEnabled val="1"/>
        </dgm:presLayoutVars>
      </dgm:prSet>
      <dgm:spPr/>
    </dgm:pt>
    <dgm:pt modelId="{04D215BD-1739-4658-857D-EC160314926C}" type="pres">
      <dgm:prSet presAssocID="{71B0ABA3-6F14-4EB4-B15E-E005C8466B5F}" presName="sibTrans" presStyleLbl="sibTrans2D1" presStyleIdx="1" presStyleCnt="3"/>
      <dgm:spPr/>
    </dgm:pt>
    <dgm:pt modelId="{11E4DA81-7FFD-4F10-BF17-6897F0EF31CB}" type="pres">
      <dgm:prSet presAssocID="{71B0ABA3-6F14-4EB4-B15E-E005C8466B5F}" presName="connectorText" presStyleLbl="sibTrans2D1" presStyleIdx="1" presStyleCnt="3"/>
      <dgm:spPr/>
    </dgm:pt>
    <dgm:pt modelId="{634498C2-0C9A-431B-BDC9-F561695F6D30}" type="pres">
      <dgm:prSet presAssocID="{4ECAF97A-6C24-48BD-88DD-C650B21CA2FF}" presName="node" presStyleLbl="node1" presStyleIdx="2" presStyleCnt="4">
        <dgm:presLayoutVars>
          <dgm:bulletEnabled val="1"/>
        </dgm:presLayoutVars>
      </dgm:prSet>
      <dgm:spPr/>
    </dgm:pt>
    <dgm:pt modelId="{D6DA9195-AE2B-473B-9592-0E30EE1B98E8}" type="pres">
      <dgm:prSet presAssocID="{F23439B6-938F-4F53-BE9C-79EEBF04B3CB}" presName="sibTrans" presStyleLbl="sibTrans2D1" presStyleIdx="2" presStyleCnt="3"/>
      <dgm:spPr/>
    </dgm:pt>
    <dgm:pt modelId="{10DDDE1D-456F-4BDD-9C55-7320EB000394}" type="pres">
      <dgm:prSet presAssocID="{F23439B6-938F-4F53-BE9C-79EEBF04B3CB}" presName="connectorText" presStyleLbl="sibTrans2D1" presStyleIdx="2" presStyleCnt="3"/>
      <dgm:spPr/>
    </dgm:pt>
    <dgm:pt modelId="{19683936-0B44-4F15-A6B2-9C1574C809A6}" type="pres">
      <dgm:prSet presAssocID="{19F3B6A0-9F84-4727-9792-0357B40B86A7}" presName="node" presStyleLbl="node1" presStyleIdx="3" presStyleCnt="4">
        <dgm:presLayoutVars>
          <dgm:bulletEnabled val="1"/>
        </dgm:presLayoutVars>
      </dgm:prSet>
      <dgm:spPr/>
    </dgm:pt>
  </dgm:ptLst>
  <dgm:cxnLst>
    <dgm:cxn modelId="{2759A704-9F1C-43C4-966D-2BBC491287B3}" srcId="{7FEA9339-EDF1-4AE2-B6B5-789B99B214EC}" destId="{4ECAF97A-6C24-48BD-88DD-C650B21CA2FF}" srcOrd="2" destOrd="0" parTransId="{C0971A71-193D-4FAA-B191-9BCB8B042427}" sibTransId="{F23439B6-938F-4F53-BE9C-79EEBF04B3CB}"/>
    <dgm:cxn modelId="{91E8E907-0B3D-450A-BB7B-3AA0B380244A}" type="presOf" srcId="{552EFE6C-8CF3-49BF-8B78-0BCFB0C0358E}" destId="{035C6E21-9413-4C8F-895E-9B3516B3F0E7}" srcOrd="0" destOrd="0" presId="urn:microsoft.com/office/officeart/2005/8/layout/process1"/>
    <dgm:cxn modelId="{EC0B4108-9D3E-4022-B72D-690095CB5C71}" type="presOf" srcId="{7FEA9339-EDF1-4AE2-B6B5-789B99B214EC}" destId="{C0328092-3E20-496D-BDEB-6D9ADBFB42BF}" srcOrd="0" destOrd="0" presId="urn:microsoft.com/office/officeart/2005/8/layout/process1"/>
    <dgm:cxn modelId="{B9EB9B29-242C-428E-8878-129E5E6C3094}" type="presOf" srcId="{71B0ABA3-6F14-4EB4-B15E-E005C8466B5F}" destId="{04D215BD-1739-4658-857D-EC160314926C}" srcOrd="0" destOrd="0" presId="urn:microsoft.com/office/officeart/2005/8/layout/process1"/>
    <dgm:cxn modelId="{38B6884E-86F9-49A2-8990-8E81410C98FE}" srcId="{7FEA9339-EDF1-4AE2-B6B5-789B99B214EC}" destId="{552EFE6C-8CF3-49BF-8B78-0BCFB0C0358E}" srcOrd="1" destOrd="0" parTransId="{5E4EA3C6-6DAC-4855-A79B-CB2D2BE698DF}" sibTransId="{71B0ABA3-6F14-4EB4-B15E-E005C8466B5F}"/>
    <dgm:cxn modelId="{1A370F77-F6F7-4F32-B17D-82C8FD7D1510}" type="presOf" srcId="{39D8C452-E9E2-4D41-A25B-EBED51268C59}" destId="{20E9DB8F-FFB4-4016-A486-FFDB5E0F4875}" srcOrd="1" destOrd="0" presId="urn:microsoft.com/office/officeart/2005/8/layout/process1"/>
    <dgm:cxn modelId="{9D532E57-49B7-42D0-98B9-7E328D48684A}" type="presOf" srcId="{4ECAF97A-6C24-48BD-88DD-C650B21CA2FF}" destId="{634498C2-0C9A-431B-BDC9-F561695F6D30}" srcOrd="0" destOrd="0" presId="urn:microsoft.com/office/officeart/2005/8/layout/process1"/>
    <dgm:cxn modelId="{733D6D80-9D83-47DF-B7E3-1A852F760B0D}" type="presOf" srcId="{C4873B6A-636E-427B-B22A-EF2C6014F027}" destId="{BD51D985-C62B-4FE1-BF56-0FB4F663B1F0}" srcOrd="0" destOrd="0" presId="urn:microsoft.com/office/officeart/2005/8/layout/process1"/>
    <dgm:cxn modelId="{BD407AB9-1421-420B-9224-3203812FFF9D}" type="presOf" srcId="{19F3B6A0-9F84-4727-9792-0357B40B86A7}" destId="{19683936-0B44-4F15-A6B2-9C1574C809A6}" srcOrd="0" destOrd="0" presId="urn:microsoft.com/office/officeart/2005/8/layout/process1"/>
    <dgm:cxn modelId="{ED35ABBA-61E0-4FF4-9266-BBB7AC4369A8}" srcId="{7FEA9339-EDF1-4AE2-B6B5-789B99B214EC}" destId="{19F3B6A0-9F84-4727-9792-0357B40B86A7}" srcOrd="3" destOrd="0" parTransId="{4A3FD2B6-CC8E-44E7-B5B2-CD41FDC71682}" sibTransId="{572AF183-6B41-4BC0-8A47-9628682BC023}"/>
    <dgm:cxn modelId="{BE5853BB-32C1-4894-80B9-6B8F5CB31AE8}" type="presOf" srcId="{71B0ABA3-6F14-4EB4-B15E-E005C8466B5F}" destId="{11E4DA81-7FFD-4F10-BF17-6897F0EF31CB}" srcOrd="1" destOrd="0" presId="urn:microsoft.com/office/officeart/2005/8/layout/process1"/>
    <dgm:cxn modelId="{912A15E9-BA11-40B3-AE24-D760E66BD35B}" srcId="{7FEA9339-EDF1-4AE2-B6B5-789B99B214EC}" destId="{C4873B6A-636E-427B-B22A-EF2C6014F027}" srcOrd="0" destOrd="0" parTransId="{58EB18A6-89A3-49BB-B63D-9D8B531C2921}" sibTransId="{39D8C452-E9E2-4D41-A25B-EBED51268C59}"/>
    <dgm:cxn modelId="{3CCFAAED-1EFD-41F3-9719-2BA8DB6F6CFD}" type="presOf" srcId="{F23439B6-938F-4F53-BE9C-79EEBF04B3CB}" destId="{D6DA9195-AE2B-473B-9592-0E30EE1B98E8}" srcOrd="0" destOrd="0" presId="urn:microsoft.com/office/officeart/2005/8/layout/process1"/>
    <dgm:cxn modelId="{8C2ED3F1-0CE3-4603-B4B1-2C54FF324622}" type="presOf" srcId="{39D8C452-E9E2-4D41-A25B-EBED51268C59}" destId="{A3752A67-33DD-40F0-80A1-ED7BCBD4AB25}" srcOrd="0" destOrd="0" presId="urn:microsoft.com/office/officeart/2005/8/layout/process1"/>
    <dgm:cxn modelId="{31DCD0F5-4582-423D-B6A1-3E349DF68A3B}" type="presOf" srcId="{F23439B6-938F-4F53-BE9C-79EEBF04B3CB}" destId="{10DDDE1D-456F-4BDD-9C55-7320EB000394}" srcOrd="1" destOrd="0" presId="urn:microsoft.com/office/officeart/2005/8/layout/process1"/>
    <dgm:cxn modelId="{B373588B-5712-4EB3-8F9E-23AAF1C85376}" type="presParOf" srcId="{C0328092-3E20-496D-BDEB-6D9ADBFB42BF}" destId="{BD51D985-C62B-4FE1-BF56-0FB4F663B1F0}" srcOrd="0" destOrd="0" presId="urn:microsoft.com/office/officeart/2005/8/layout/process1"/>
    <dgm:cxn modelId="{786EFF39-4B39-4120-951A-A601C88770FC}" type="presParOf" srcId="{C0328092-3E20-496D-BDEB-6D9ADBFB42BF}" destId="{A3752A67-33DD-40F0-80A1-ED7BCBD4AB25}" srcOrd="1" destOrd="0" presId="urn:microsoft.com/office/officeart/2005/8/layout/process1"/>
    <dgm:cxn modelId="{35114E39-C2A9-4208-ACFD-118DB4A685D6}" type="presParOf" srcId="{A3752A67-33DD-40F0-80A1-ED7BCBD4AB25}" destId="{20E9DB8F-FFB4-4016-A486-FFDB5E0F4875}" srcOrd="0" destOrd="0" presId="urn:microsoft.com/office/officeart/2005/8/layout/process1"/>
    <dgm:cxn modelId="{11445A4F-5965-44CC-AF56-910F3DFA29A1}" type="presParOf" srcId="{C0328092-3E20-496D-BDEB-6D9ADBFB42BF}" destId="{035C6E21-9413-4C8F-895E-9B3516B3F0E7}" srcOrd="2" destOrd="0" presId="urn:microsoft.com/office/officeart/2005/8/layout/process1"/>
    <dgm:cxn modelId="{F9DF6040-54A8-4DA1-A6C7-B19812DBA275}" type="presParOf" srcId="{C0328092-3E20-496D-BDEB-6D9ADBFB42BF}" destId="{04D215BD-1739-4658-857D-EC160314926C}" srcOrd="3" destOrd="0" presId="urn:microsoft.com/office/officeart/2005/8/layout/process1"/>
    <dgm:cxn modelId="{45E644DD-5D3A-454C-BCE2-5B207E7F4873}" type="presParOf" srcId="{04D215BD-1739-4658-857D-EC160314926C}" destId="{11E4DA81-7FFD-4F10-BF17-6897F0EF31CB}" srcOrd="0" destOrd="0" presId="urn:microsoft.com/office/officeart/2005/8/layout/process1"/>
    <dgm:cxn modelId="{A9C31FAC-7B17-47AB-9334-7B30943577C0}" type="presParOf" srcId="{C0328092-3E20-496D-BDEB-6D9ADBFB42BF}" destId="{634498C2-0C9A-431B-BDC9-F561695F6D30}" srcOrd="4" destOrd="0" presId="urn:microsoft.com/office/officeart/2005/8/layout/process1"/>
    <dgm:cxn modelId="{D0168735-9D66-45D9-9740-1B71D435428E}" type="presParOf" srcId="{C0328092-3E20-496D-BDEB-6D9ADBFB42BF}" destId="{D6DA9195-AE2B-473B-9592-0E30EE1B98E8}" srcOrd="5" destOrd="0" presId="urn:microsoft.com/office/officeart/2005/8/layout/process1"/>
    <dgm:cxn modelId="{80FDB9D3-487A-480E-92E5-4EA99FBB1E84}" type="presParOf" srcId="{D6DA9195-AE2B-473B-9592-0E30EE1B98E8}" destId="{10DDDE1D-456F-4BDD-9C55-7320EB000394}" srcOrd="0" destOrd="0" presId="urn:microsoft.com/office/officeart/2005/8/layout/process1"/>
    <dgm:cxn modelId="{4B31FF15-64D3-45BB-8EE0-0D0921F2C342}" type="presParOf" srcId="{C0328092-3E20-496D-BDEB-6D9ADBFB42BF}" destId="{19683936-0B44-4F15-A6B2-9C1574C809A6}" srcOrd="6"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EA9339-EDF1-4AE2-B6B5-789B99B214EC}" type="doc">
      <dgm:prSet loTypeId="urn:microsoft.com/office/officeart/2005/8/layout/process1" loCatId="process" qsTypeId="urn:microsoft.com/office/officeart/2005/8/quickstyle/simple2" qsCatId="simple" csTypeId="urn:microsoft.com/office/officeart/2005/8/colors/accent5_1" csCatId="accent5" phldr="1"/>
      <dgm:spPr/>
    </dgm:pt>
    <dgm:pt modelId="{C4873B6A-636E-427B-B22A-EF2C6014F027}">
      <dgm:prSet phldrT="[Текст]"/>
      <dgm:spPr/>
      <dgm:t>
        <a:bodyPr/>
        <a:lstStyle/>
        <a:p>
          <a:r>
            <a:rPr lang="ru-RU" dirty="0"/>
            <a:t>Координаты пятна не всегда генерировались в области коллайдеров</a:t>
          </a:r>
        </a:p>
      </dgm:t>
    </dgm:pt>
    <dgm:pt modelId="{58EB18A6-89A3-49BB-B63D-9D8B531C2921}" type="parTrans" cxnId="{912A15E9-BA11-40B3-AE24-D760E66BD35B}">
      <dgm:prSet/>
      <dgm:spPr/>
      <dgm:t>
        <a:bodyPr/>
        <a:lstStyle/>
        <a:p>
          <a:endParaRPr lang="ru-RU"/>
        </a:p>
      </dgm:t>
    </dgm:pt>
    <dgm:pt modelId="{39D8C452-E9E2-4D41-A25B-EBED51268C59}" type="sibTrans" cxnId="{912A15E9-BA11-40B3-AE24-D760E66BD35B}">
      <dgm:prSet/>
      <dgm:spPr/>
      <dgm:t>
        <a:bodyPr/>
        <a:lstStyle/>
        <a:p>
          <a:endParaRPr lang="ru-RU"/>
        </a:p>
      </dgm:t>
    </dgm:pt>
    <dgm:pt modelId="{552EFE6C-8CF3-49BF-8B78-0BCFB0C0358E}">
      <dgm:prSet phldrT="[Текст]"/>
      <dgm:spPr/>
      <dgm:t>
        <a:bodyPr/>
        <a:lstStyle/>
        <a:p>
          <a:r>
            <a:rPr lang="ru-RU" dirty="0"/>
            <a:t>Пятно устанавливалось за границами повара</a:t>
          </a:r>
        </a:p>
      </dgm:t>
    </dgm:pt>
    <dgm:pt modelId="{5E4EA3C6-6DAC-4855-A79B-CB2D2BE698DF}" type="parTrans" cxnId="{38B6884E-86F9-49A2-8990-8E81410C98FE}">
      <dgm:prSet/>
      <dgm:spPr/>
      <dgm:t>
        <a:bodyPr/>
        <a:lstStyle/>
        <a:p>
          <a:endParaRPr lang="ru-RU"/>
        </a:p>
      </dgm:t>
    </dgm:pt>
    <dgm:pt modelId="{71B0ABA3-6F14-4EB4-B15E-E005C8466B5F}" type="sibTrans" cxnId="{38B6884E-86F9-49A2-8990-8E81410C98FE}">
      <dgm:prSet/>
      <dgm:spPr/>
      <dgm:t>
        <a:bodyPr/>
        <a:lstStyle/>
        <a:p>
          <a:endParaRPr lang="ru-RU"/>
        </a:p>
      </dgm:t>
    </dgm:pt>
    <dgm:pt modelId="{4ECAF97A-6C24-48BD-88DD-C650B21CA2FF}">
      <dgm:prSet phldrT="[Текст]"/>
      <dgm:spPr/>
      <dgm:t>
        <a:bodyPr/>
        <a:lstStyle/>
        <a:p>
          <a:r>
            <a:rPr lang="ru-RU" dirty="0"/>
            <a:t>Пятна после метания иногда не появлялись на персонаже</a:t>
          </a:r>
        </a:p>
      </dgm:t>
    </dgm:pt>
    <dgm:pt modelId="{C0971A71-193D-4FAA-B191-9BCB8B042427}" type="parTrans" cxnId="{2759A704-9F1C-43C4-966D-2BBC491287B3}">
      <dgm:prSet/>
      <dgm:spPr/>
      <dgm:t>
        <a:bodyPr/>
        <a:lstStyle/>
        <a:p>
          <a:endParaRPr lang="ru-RU"/>
        </a:p>
      </dgm:t>
    </dgm:pt>
    <dgm:pt modelId="{F23439B6-938F-4F53-BE9C-79EEBF04B3CB}" type="sibTrans" cxnId="{2759A704-9F1C-43C4-966D-2BBC491287B3}">
      <dgm:prSet/>
      <dgm:spPr/>
      <dgm:t>
        <a:bodyPr/>
        <a:lstStyle/>
        <a:p>
          <a:endParaRPr lang="ru-RU"/>
        </a:p>
      </dgm:t>
    </dgm:pt>
    <dgm:pt modelId="{C2001D17-8EA0-48C9-B55B-FD2AF72E32A2}" type="pres">
      <dgm:prSet presAssocID="{7FEA9339-EDF1-4AE2-B6B5-789B99B214EC}" presName="Name0" presStyleCnt="0">
        <dgm:presLayoutVars>
          <dgm:dir/>
          <dgm:resizeHandles val="exact"/>
        </dgm:presLayoutVars>
      </dgm:prSet>
      <dgm:spPr/>
    </dgm:pt>
    <dgm:pt modelId="{211036C9-6824-49B3-B91C-15E0D633DAFC}" type="pres">
      <dgm:prSet presAssocID="{C4873B6A-636E-427B-B22A-EF2C6014F027}" presName="node" presStyleLbl="node1" presStyleIdx="0" presStyleCnt="3">
        <dgm:presLayoutVars>
          <dgm:bulletEnabled val="1"/>
        </dgm:presLayoutVars>
      </dgm:prSet>
      <dgm:spPr/>
    </dgm:pt>
    <dgm:pt modelId="{6A3F493F-9C0E-4BF2-B932-6FDC77BEED11}" type="pres">
      <dgm:prSet presAssocID="{39D8C452-E9E2-4D41-A25B-EBED51268C59}" presName="sibTrans" presStyleLbl="sibTrans2D1" presStyleIdx="0" presStyleCnt="2"/>
      <dgm:spPr/>
    </dgm:pt>
    <dgm:pt modelId="{04FADB93-85BD-40C2-A1A1-A61D0C825F26}" type="pres">
      <dgm:prSet presAssocID="{39D8C452-E9E2-4D41-A25B-EBED51268C59}" presName="connectorText" presStyleLbl="sibTrans2D1" presStyleIdx="0" presStyleCnt="2"/>
      <dgm:spPr/>
    </dgm:pt>
    <dgm:pt modelId="{89E38EE2-5FBD-4305-918A-4F57EF626653}" type="pres">
      <dgm:prSet presAssocID="{552EFE6C-8CF3-49BF-8B78-0BCFB0C0358E}" presName="node" presStyleLbl="node1" presStyleIdx="1" presStyleCnt="3">
        <dgm:presLayoutVars>
          <dgm:bulletEnabled val="1"/>
        </dgm:presLayoutVars>
      </dgm:prSet>
      <dgm:spPr/>
    </dgm:pt>
    <dgm:pt modelId="{48C870BE-C35B-4C49-B16D-68840ED21BAE}" type="pres">
      <dgm:prSet presAssocID="{71B0ABA3-6F14-4EB4-B15E-E005C8466B5F}" presName="sibTrans" presStyleLbl="sibTrans2D1" presStyleIdx="1" presStyleCnt="2"/>
      <dgm:spPr/>
    </dgm:pt>
    <dgm:pt modelId="{557F337E-9B8F-4E7D-AFCB-B257134F29DF}" type="pres">
      <dgm:prSet presAssocID="{71B0ABA3-6F14-4EB4-B15E-E005C8466B5F}" presName="connectorText" presStyleLbl="sibTrans2D1" presStyleIdx="1" presStyleCnt="2"/>
      <dgm:spPr/>
    </dgm:pt>
    <dgm:pt modelId="{26927A3E-27E3-4C25-8BA3-0D8118DFD6E8}" type="pres">
      <dgm:prSet presAssocID="{4ECAF97A-6C24-48BD-88DD-C650B21CA2FF}" presName="node" presStyleLbl="node1" presStyleIdx="2" presStyleCnt="3">
        <dgm:presLayoutVars>
          <dgm:bulletEnabled val="1"/>
        </dgm:presLayoutVars>
      </dgm:prSet>
      <dgm:spPr/>
    </dgm:pt>
  </dgm:ptLst>
  <dgm:cxnLst>
    <dgm:cxn modelId="{2759A704-9F1C-43C4-966D-2BBC491287B3}" srcId="{7FEA9339-EDF1-4AE2-B6B5-789B99B214EC}" destId="{4ECAF97A-6C24-48BD-88DD-C650B21CA2FF}" srcOrd="2" destOrd="0" parTransId="{C0971A71-193D-4FAA-B191-9BCB8B042427}" sibTransId="{F23439B6-938F-4F53-BE9C-79EEBF04B3CB}"/>
    <dgm:cxn modelId="{87EEC717-2FC8-4C4D-838A-2944D3E57A23}" type="presOf" srcId="{71B0ABA3-6F14-4EB4-B15E-E005C8466B5F}" destId="{557F337E-9B8F-4E7D-AFCB-B257134F29DF}" srcOrd="1" destOrd="0" presId="urn:microsoft.com/office/officeart/2005/8/layout/process1"/>
    <dgm:cxn modelId="{6064E966-F6CF-463C-A02F-3A95D2421E94}" type="presOf" srcId="{7FEA9339-EDF1-4AE2-B6B5-789B99B214EC}" destId="{C2001D17-8EA0-48C9-B55B-FD2AF72E32A2}" srcOrd="0" destOrd="0" presId="urn:microsoft.com/office/officeart/2005/8/layout/process1"/>
    <dgm:cxn modelId="{CFDDCD6D-62F6-4A37-8846-B91A71117F45}" type="presOf" srcId="{71B0ABA3-6F14-4EB4-B15E-E005C8466B5F}" destId="{48C870BE-C35B-4C49-B16D-68840ED21BAE}" srcOrd="0" destOrd="0" presId="urn:microsoft.com/office/officeart/2005/8/layout/process1"/>
    <dgm:cxn modelId="{38B6884E-86F9-49A2-8990-8E81410C98FE}" srcId="{7FEA9339-EDF1-4AE2-B6B5-789B99B214EC}" destId="{552EFE6C-8CF3-49BF-8B78-0BCFB0C0358E}" srcOrd="1" destOrd="0" parTransId="{5E4EA3C6-6DAC-4855-A79B-CB2D2BE698DF}" sibTransId="{71B0ABA3-6F14-4EB4-B15E-E005C8466B5F}"/>
    <dgm:cxn modelId="{E0576A78-F6D9-4305-92C0-4FB41821A0FD}" type="presOf" srcId="{552EFE6C-8CF3-49BF-8B78-0BCFB0C0358E}" destId="{89E38EE2-5FBD-4305-918A-4F57EF626653}" srcOrd="0" destOrd="0" presId="urn:microsoft.com/office/officeart/2005/8/layout/process1"/>
    <dgm:cxn modelId="{4007F7A6-FB99-41C0-A492-2B6D3E9A1FAA}" type="presOf" srcId="{39D8C452-E9E2-4D41-A25B-EBED51268C59}" destId="{6A3F493F-9C0E-4BF2-B932-6FDC77BEED11}" srcOrd="0" destOrd="0" presId="urn:microsoft.com/office/officeart/2005/8/layout/process1"/>
    <dgm:cxn modelId="{51DEB0C6-398F-49EE-991F-96A719851679}" type="presOf" srcId="{C4873B6A-636E-427B-B22A-EF2C6014F027}" destId="{211036C9-6824-49B3-B91C-15E0D633DAFC}" srcOrd="0" destOrd="0" presId="urn:microsoft.com/office/officeart/2005/8/layout/process1"/>
    <dgm:cxn modelId="{F41A9AE5-EED6-4794-90C6-C42487B1DCF3}" type="presOf" srcId="{39D8C452-E9E2-4D41-A25B-EBED51268C59}" destId="{04FADB93-85BD-40C2-A1A1-A61D0C825F26}" srcOrd="1" destOrd="0" presId="urn:microsoft.com/office/officeart/2005/8/layout/process1"/>
    <dgm:cxn modelId="{912A15E9-BA11-40B3-AE24-D760E66BD35B}" srcId="{7FEA9339-EDF1-4AE2-B6B5-789B99B214EC}" destId="{C4873B6A-636E-427B-B22A-EF2C6014F027}" srcOrd="0" destOrd="0" parTransId="{58EB18A6-89A3-49BB-B63D-9D8B531C2921}" sibTransId="{39D8C452-E9E2-4D41-A25B-EBED51268C59}"/>
    <dgm:cxn modelId="{A73797F0-FA4E-4C26-B2AE-B6A8A4075400}" type="presOf" srcId="{4ECAF97A-6C24-48BD-88DD-C650B21CA2FF}" destId="{26927A3E-27E3-4C25-8BA3-0D8118DFD6E8}" srcOrd="0" destOrd="0" presId="urn:microsoft.com/office/officeart/2005/8/layout/process1"/>
    <dgm:cxn modelId="{4FA71496-640F-4142-BEB2-B67DBB5D5270}" type="presParOf" srcId="{C2001D17-8EA0-48C9-B55B-FD2AF72E32A2}" destId="{211036C9-6824-49B3-B91C-15E0D633DAFC}" srcOrd="0" destOrd="0" presId="urn:microsoft.com/office/officeart/2005/8/layout/process1"/>
    <dgm:cxn modelId="{24603944-90C6-47A0-8352-95C303527738}" type="presParOf" srcId="{C2001D17-8EA0-48C9-B55B-FD2AF72E32A2}" destId="{6A3F493F-9C0E-4BF2-B932-6FDC77BEED11}" srcOrd="1" destOrd="0" presId="urn:microsoft.com/office/officeart/2005/8/layout/process1"/>
    <dgm:cxn modelId="{BAB58C2D-95B3-4B56-91F7-5FF5BB386483}" type="presParOf" srcId="{6A3F493F-9C0E-4BF2-B932-6FDC77BEED11}" destId="{04FADB93-85BD-40C2-A1A1-A61D0C825F26}" srcOrd="0" destOrd="0" presId="urn:microsoft.com/office/officeart/2005/8/layout/process1"/>
    <dgm:cxn modelId="{0A2FD1F7-C7E9-4CCF-AD0D-2BAC02A9656F}" type="presParOf" srcId="{C2001D17-8EA0-48C9-B55B-FD2AF72E32A2}" destId="{89E38EE2-5FBD-4305-918A-4F57EF626653}" srcOrd="2" destOrd="0" presId="urn:microsoft.com/office/officeart/2005/8/layout/process1"/>
    <dgm:cxn modelId="{27479BDA-60AE-41F4-917A-7967219B9537}" type="presParOf" srcId="{C2001D17-8EA0-48C9-B55B-FD2AF72E32A2}" destId="{48C870BE-C35B-4C49-B16D-68840ED21BAE}" srcOrd="3" destOrd="0" presId="urn:microsoft.com/office/officeart/2005/8/layout/process1"/>
    <dgm:cxn modelId="{B8D07042-CD22-42BA-BFC0-4A75BC6940C4}" type="presParOf" srcId="{48C870BE-C35B-4C49-B16D-68840ED21BAE}" destId="{557F337E-9B8F-4E7D-AFCB-B257134F29DF}" srcOrd="0" destOrd="0" presId="urn:microsoft.com/office/officeart/2005/8/layout/process1"/>
    <dgm:cxn modelId="{4214EABF-082B-4854-B892-57925B18BB60}" type="presParOf" srcId="{C2001D17-8EA0-48C9-B55B-FD2AF72E32A2}" destId="{26927A3E-27E3-4C25-8BA3-0D8118DFD6E8}"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D985-C62B-4FE1-BF56-0FB4F663B1F0}">
      <dsp:nvSpPr>
        <dsp:cNvPr id="0" name=""/>
        <dsp:cNvSpPr/>
      </dsp:nvSpPr>
      <dsp:spPr>
        <a:xfrm>
          <a:off x="4306" y="912425"/>
          <a:ext cx="1883017" cy="1483979"/>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Торт касался нескольких частей тела повара</a:t>
          </a:r>
        </a:p>
      </dsp:txBody>
      <dsp:txXfrm>
        <a:off x="47770" y="955889"/>
        <a:ext cx="1796089" cy="1397051"/>
      </dsp:txXfrm>
    </dsp:sp>
    <dsp:sp modelId="{A3752A67-33DD-40F0-80A1-ED7BCBD4AB25}">
      <dsp:nvSpPr>
        <dsp:cNvPr id="0" name=""/>
        <dsp:cNvSpPr/>
      </dsp:nvSpPr>
      <dsp:spPr>
        <a:xfrm>
          <a:off x="2075625" y="1420920"/>
          <a:ext cx="399199" cy="46698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2075625" y="1514318"/>
        <a:ext cx="279439" cy="280192"/>
      </dsp:txXfrm>
    </dsp:sp>
    <dsp:sp modelId="{035C6E21-9413-4C8F-895E-9B3516B3F0E7}">
      <dsp:nvSpPr>
        <dsp:cNvPr id="0" name=""/>
        <dsp:cNvSpPr/>
      </dsp:nvSpPr>
      <dsp:spPr>
        <a:xfrm>
          <a:off x="2640531" y="912425"/>
          <a:ext cx="1883017" cy="1483979"/>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Скрипт запускался несколько раз</a:t>
          </a:r>
        </a:p>
      </dsp:txBody>
      <dsp:txXfrm>
        <a:off x="2683995" y="955889"/>
        <a:ext cx="1796089" cy="1397051"/>
      </dsp:txXfrm>
    </dsp:sp>
    <dsp:sp modelId="{04D215BD-1739-4658-857D-EC160314926C}">
      <dsp:nvSpPr>
        <dsp:cNvPr id="0" name=""/>
        <dsp:cNvSpPr/>
      </dsp:nvSpPr>
      <dsp:spPr>
        <a:xfrm>
          <a:off x="4711850" y="1420920"/>
          <a:ext cx="399199" cy="46698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4711850" y="1514318"/>
        <a:ext cx="279439" cy="280192"/>
      </dsp:txXfrm>
    </dsp:sp>
    <dsp:sp modelId="{634498C2-0C9A-431B-BDC9-F561695F6D30}">
      <dsp:nvSpPr>
        <dsp:cNvPr id="0" name=""/>
        <dsp:cNvSpPr/>
      </dsp:nvSpPr>
      <dsp:spPr>
        <a:xfrm>
          <a:off x="5276755" y="912425"/>
          <a:ext cx="1883017" cy="1483979"/>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В пул несколько раз возвращался один и тот же торт</a:t>
          </a:r>
        </a:p>
      </dsp:txBody>
      <dsp:txXfrm>
        <a:off x="5320219" y="955889"/>
        <a:ext cx="1796089" cy="1397051"/>
      </dsp:txXfrm>
    </dsp:sp>
    <dsp:sp modelId="{D6DA9195-AE2B-473B-9592-0E30EE1B98E8}">
      <dsp:nvSpPr>
        <dsp:cNvPr id="0" name=""/>
        <dsp:cNvSpPr/>
      </dsp:nvSpPr>
      <dsp:spPr>
        <a:xfrm>
          <a:off x="7348074" y="1420920"/>
          <a:ext cx="399199" cy="46698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7348074" y="1514318"/>
        <a:ext cx="279439" cy="280192"/>
      </dsp:txXfrm>
    </dsp:sp>
    <dsp:sp modelId="{19683936-0B44-4F15-A6B2-9C1574C809A6}">
      <dsp:nvSpPr>
        <dsp:cNvPr id="0" name=""/>
        <dsp:cNvSpPr/>
      </dsp:nvSpPr>
      <dsp:spPr>
        <a:xfrm>
          <a:off x="7912979" y="912425"/>
          <a:ext cx="1883017" cy="1483979"/>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При стрельбе один и тот же торт доставался из пула и застревал</a:t>
          </a:r>
        </a:p>
      </dsp:txBody>
      <dsp:txXfrm>
        <a:off x="7956443" y="955889"/>
        <a:ext cx="1796089" cy="13970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036C9-6824-49B3-B91C-15E0D633DAFC}">
      <dsp:nvSpPr>
        <dsp:cNvPr id="0" name=""/>
        <dsp:cNvSpPr/>
      </dsp:nvSpPr>
      <dsp:spPr>
        <a:xfrm>
          <a:off x="7982" y="938608"/>
          <a:ext cx="2386020" cy="1431612"/>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Координаты пятна не всегда генерировались в области коллайдеров</a:t>
          </a:r>
        </a:p>
      </dsp:txBody>
      <dsp:txXfrm>
        <a:off x="49912" y="980538"/>
        <a:ext cx="2302160" cy="1347752"/>
      </dsp:txXfrm>
    </dsp:sp>
    <dsp:sp modelId="{6A3F493F-9C0E-4BF2-B932-6FDC77BEED11}">
      <dsp:nvSpPr>
        <dsp:cNvPr id="0" name=""/>
        <dsp:cNvSpPr/>
      </dsp:nvSpPr>
      <dsp:spPr>
        <a:xfrm>
          <a:off x="2632605" y="1358548"/>
          <a:ext cx="505836" cy="591733"/>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2632605" y="1476895"/>
        <a:ext cx="354085" cy="355039"/>
      </dsp:txXfrm>
    </dsp:sp>
    <dsp:sp modelId="{89E38EE2-5FBD-4305-918A-4F57EF626653}">
      <dsp:nvSpPr>
        <dsp:cNvPr id="0" name=""/>
        <dsp:cNvSpPr/>
      </dsp:nvSpPr>
      <dsp:spPr>
        <a:xfrm>
          <a:off x="3348411" y="938608"/>
          <a:ext cx="2386020" cy="1431612"/>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Пятно устанавливалось за границами повара</a:t>
          </a:r>
        </a:p>
      </dsp:txBody>
      <dsp:txXfrm>
        <a:off x="3390341" y="980538"/>
        <a:ext cx="2302160" cy="1347752"/>
      </dsp:txXfrm>
    </dsp:sp>
    <dsp:sp modelId="{48C870BE-C35B-4C49-B16D-68840ED21BAE}">
      <dsp:nvSpPr>
        <dsp:cNvPr id="0" name=""/>
        <dsp:cNvSpPr/>
      </dsp:nvSpPr>
      <dsp:spPr>
        <a:xfrm>
          <a:off x="5973033" y="1358548"/>
          <a:ext cx="505836" cy="591733"/>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5973033" y="1476895"/>
        <a:ext cx="354085" cy="355039"/>
      </dsp:txXfrm>
    </dsp:sp>
    <dsp:sp modelId="{26927A3E-27E3-4C25-8BA3-0D8118DFD6E8}">
      <dsp:nvSpPr>
        <dsp:cNvPr id="0" name=""/>
        <dsp:cNvSpPr/>
      </dsp:nvSpPr>
      <dsp:spPr>
        <a:xfrm>
          <a:off x="6688839" y="938608"/>
          <a:ext cx="2386020" cy="1431612"/>
        </a:xfrm>
        <a:prstGeom prst="roundRect">
          <a:avLst>
            <a:gd name="adj" fmla="val 10000"/>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Пятна после метания иногда не появлялись на персонаже</a:t>
          </a:r>
        </a:p>
      </dsp:txBody>
      <dsp:txXfrm>
        <a:off x="6730769" y="980538"/>
        <a:ext cx="2302160" cy="13477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A9B5A77D-8B21-4493-A228-279990AF79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E1CB40D0-0D44-4B28-84A0-CFACEA3D83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5606DE-E14C-4154-96BE-93FD5FA7AB32}" type="datetimeFigureOut">
              <a:rPr lang="ru-RU" smtClean="0"/>
              <a:t>01.06.2022</a:t>
            </a:fld>
            <a:endParaRPr lang="ru-RU"/>
          </a:p>
        </p:txBody>
      </p:sp>
      <p:sp>
        <p:nvSpPr>
          <p:cNvPr id="4" name="Нижний колонтитул 3">
            <a:extLst>
              <a:ext uri="{FF2B5EF4-FFF2-40B4-BE49-F238E27FC236}">
                <a16:creationId xmlns:a16="http://schemas.microsoft.com/office/drawing/2014/main" id="{8266DA8F-8B95-4F7E-917E-728960B3B4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ru-RU"/>
              <a:t>Федосеев Данил</a:t>
            </a:r>
          </a:p>
        </p:txBody>
      </p:sp>
      <p:sp>
        <p:nvSpPr>
          <p:cNvPr id="5" name="Номер слайда 4">
            <a:extLst>
              <a:ext uri="{FF2B5EF4-FFF2-40B4-BE49-F238E27FC236}">
                <a16:creationId xmlns:a16="http://schemas.microsoft.com/office/drawing/2014/main" id="{F3FCE773-F14F-408B-88AD-778A4F183C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657F63-B051-4941-ADCC-7A24C7DFE571}" type="slidenum">
              <a:rPr lang="ru-RU" smtClean="0"/>
              <a:t>‹#›</a:t>
            </a:fld>
            <a:endParaRPr lang="ru-RU"/>
          </a:p>
        </p:txBody>
      </p:sp>
    </p:spTree>
    <p:extLst>
      <p:ext uri="{BB962C8B-B14F-4D97-AF65-F5344CB8AC3E}">
        <p14:creationId xmlns:p14="http://schemas.microsoft.com/office/powerpoint/2010/main" val="33922489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06/01/2022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ru-RU"/>
              <a:t>Федосеев Данил</a:t>
            </a:r>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a:t>
            </a:fld>
            <a:endParaRPr lang="en-RU"/>
          </a:p>
        </p:txBody>
      </p:sp>
    </p:spTree>
    <p:extLst>
      <p:ext uri="{BB962C8B-B14F-4D97-AF65-F5344CB8AC3E}">
        <p14:creationId xmlns:p14="http://schemas.microsoft.com/office/powerpoint/2010/main" val="1104768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13</a:t>
            </a:fld>
            <a:endParaRPr lang="en-RU"/>
          </a:p>
        </p:txBody>
      </p:sp>
    </p:spTree>
    <p:extLst>
      <p:ext uri="{BB962C8B-B14F-4D97-AF65-F5344CB8AC3E}">
        <p14:creationId xmlns:p14="http://schemas.microsoft.com/office/powerpoint/2010/main" val="2020950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14</a:t>
            </a:fld>
            <a:endParaRPr lang="en-RU"/>
          </a:p>
        </p:txBody>
      </p:sp>
    </p:spTree>
    <p:extLst>
      <p:ext uri="{BB962C8B-B14F-4D97-AF65-F5344CB8AC3E}">
        <p14:creationId xmlns:p14="http://schemas.microsoft.com/office/powerpoint/2010/main" val="1499618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15</a:t>
            </a:fld>
            <a:endParaRPr lang="en-RU"/>
          </a:p>
        </p:txBody>
      </p:sp>
    </p:spTree>
    <p:extLst>
      <p:ext uri="{BB962C8B-B14F-4D97-AF65-F5344CB8AC3E}">
        <p14:creationId xmlns:p14="http://schemas.microsoft.com/office/powerpoint/2010/main" val="61344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16</a:t>
            </a:fld>
            <a:endParaRPr lang="en-RU"/>
          </a:p>
        </p:txBody>
      </p:sp>
    </p:spTree>
    <p:extLst>
      <p:ext uri="{BB962C8B-B14F-4D97-AF65-F5344CB8AC3E}">
        <p14:creationId xmlns:p14="http://schemas.microsoft.com/office/powerpoint/2010/main" val="2257453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17</a:t>
            </a:fld>
            <a:endParaRPr lang="en-RU"/>
          </a:p>
        </p:txBody>
      </p:sp>
    </p:spTree>
    <p:extLst>
      <p:ext uri="{BB962C8B-B14F-4D97-AF65-F5344CB8AC3E}">
        <p14:creationId xmlns:p14="http://schemas.microsoft.com/office/powerpoint/2010/main" val="683538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Описание бага пула объектов: торт застревал в пушке.</a:t>
            </a:r>
          </a:p>
        </p:txBody>
      </p:sp>
      <p:sp>
        <p:nvSpPr>
          <p:cNvPr id="4" name="Номер слайда 3"/>
          <p:cNvSpPr>
            <a:spLocks noGrp="1"/>
          </p:cNvSpPr>
          <p:nvPr>
            <p:ph type="sldNum" sz="quarter" idx="5"/>
          </p:nvPr>
        </p:nvSpPr>
        <p:spPr/>
        <p:txBody>
          <a:bodyPr/>
          <a:lstStyle/>
          <a:p>
            <a:fld id="{6C748903-8EB5-294E-A216-6B54B0368783}" type="slidenum">
              <a:rPr lang="en-RU" smtClean="0"/>
              <a:t>18</a:t>
            </a:fld>
            <a:endParaRPr lang="en-RU"/>
          </a:p>
        </p:txBody>
      </p:sp>
    </p:spTree>
    <p:extLst>
      <p:ext uri="{BB962C8B-B14F-4D97-AF65-F5344CB8AC3E}">
        <p14:creationId xmlns:p14="http://schemas.microsoft.com/office/powerpoint/2010/main" val="531138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19</a:t>
            </a:fld>
            <a:endParaRPr lang="en-RU"/>
          </a:p>
        </p:txBody>
      </p:sp>
    </p:spTree>
    <p:extLst>
      <p:ext uri="{BB962C8B-B14F-4D97-AF65-F5344CB8AC3E}">
        <p14:creationId xmlns:p14="http://schemas.microsoft.com/office/powerpoint/2010/main" val="98095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Описание бага появления пятен: иногда пятна не появлялись на персонаже</a:t>
            </a:r>
          </a:p>
        </p:txBody>
      </p:sp>
      <p:sp>
        <p:nvSpPr>
          <p:cNvPr id="4" name="Номер слайда 3"/>
          <p:cNvSpPr>
            <a:spLocks noGrp="1"/>
          </p:cNvSpPr>
          <p:nvPr>
            <p:ph type="sldNum" sz="quarter" idx="5"/>
          </p:nvPr>
        </p:nvSpPr>
        <p:spPr/>
        <p:txBody>
          <a:bodyPr/>
          <a:lstStyle/>
          <a:p>
            <a:fld id="{6C748903-8EB5-294E-A216-6B54B0368783}" type="slidenum">
              <a:rPr lang="en-RU" smtClean="0"/>
              <a:t>20</a:t>
            </a:fld>
            <a:endParaRPr lang="en-RU"/>
          </a:p>
        </p:txBody>
      </p:sp>
    </p:spTree>
    <p:extLst>
      <p:ext uri="{BB962C8B-B14F-4D97-AF65-F5344CB8AC3E}">
        <p14:creationId xmlns:p14="http://schemas.microsoft.com/office/powerpoint/2010/main" val="439905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21</a:t>
            </a:fld>
            <a:endParaRPr lang="en-RU"/>
          </a:p>
        </p:txBody>
      </p:sp>
    </p:spTree>
    <p:extLst>
      <p:ext uri="{BB962C8B-B14F-4D97-AF65-F5344CB8AC3E}">
        <p14:creationId xmlns:p14="http://schemas.microsoft.com/office/powerpoint/2010/main" val="1939726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22</a:t>
            </a:fld>
            <a:endParaRPr lang="en-RU"/>
          </a:p>
        </p:txBody>
      </p:sp>
    </p:spTree>
    <p:extLst>
      <p:ext uri="{BB962C8B-B14F-4D97-AF65-F5344CB8AC3E}">
        <p14:creationId xmlns:p14="http://schemas.microsoft.com/office/powerpoint/2010/main" val="195389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Всем известно, что стресс негативно влияет на психическое состояние человека. У людей появляется волнение, раздражительность, апатия, ухудшается самочувствие. Стресс мешает человеку адаптироваться в обществе. Следовательно, проблема стресса является одной из самых актуальных в жизни.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Последние исследования ученых подтверждают, что видео игры действительно оказывают благотворное влияние на настроение и эмоции человека, снижают стресс и помогают расслабиться. В связи с чем мы решили разработать игру, которая будет предназначена для поднятия настроения человека, снижения стресса и расслабления.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связи с чем мы решили разработать игру, которая будет предназначена для снижения стресса.</a:t>
            </a:r>
          </a:p>
        </p:txBody>
      </p:sp>
      <p:sp>
        <p:nvSpPr>
          <p:cNvPr id="4" name="Номер слайда 3"/>
          <p:cNvSpPr>
            <a:spLocks noGrp="1"/>
          </p:cNvSpPr>
          <p:nvPr>
            <p:ph type="sldNum" sz="quarter" idx="5"/>
          </p:nvPr>
        </p:nvSpPr>
        <p:spPr/>
        <p:txBody>
          <a:bodyPr/>
          <a:lstStyle/>
          <a:p>
            <a:fld id="{6C748903-8EB5-294E-A216-6B54B0368783}" type="slidenum">
              <a:rPr lang="en-RU" smtClean="0"/>
              <a:t>3</a:t>
            </a:fld>
            <a:endParaRPr lang="en-RU"/>
          </a:p>
        </p:txBody>
      </p:sp>
    </p:spTree>
    <p:extLst>
      <p:ext uri="{BB962C8B-B14F-4D97-AF65-F5344CB8AC3E}">
        <p14:creationId xmlns:p14="http://schemas.microsoft.com/office/powerpoint/2010/main" val="3650470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26</a:t>
            </a:fld>
            <a:endParaRPr lang="en-RU"/>
          </a:p>
        </p:txBody>
      </p:sp>
    </p:spTree>
    <p:extLst>
      <p:ext uri="{BB962C8B-B14F-4D97-AF65-F5344CB8AC3E}">
        <p14:creationId xmlns:p14="http://schemas.microsoft.com/office/powerpoint/2010/main" val="342885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На столбчатой диаграмме видно, что наша игра действительно снижает стресс.</a:t>
            </a:r>
          </a:p>
        </p:txBody>
      </p:sp>
      <p:sp>
        <p:nvSpPr>
          <p:cNvPr id="4" name="Номер слайда 3"/>
          <p:cNvSpPr>
            <a:spLocks noGrp="1"/>
          </p:cNvSpPr>
          <p:nvPr>
            <p:ph type="sldNum" sz="quarter" idx="5"/>
          </p:nvPr>
        </p:nvSpPr>
        <p:spPr/>
        <p:txBody>
          <a:bodyPr/>
          <a:lstStyle/>
          <a:p>
            <a:fld id="{6C748903-8EB5-294E-A216-6B54B0368783}" type="slidenum">
              <a:rPr lang="en-RU" smtClean="0"/>
              <a:t>6</a:t>
            </a:fld>
            <a:endParaRPr lang="en-RU"/>
          </a:p>
        </p:txBody>
      </p:sp>
    </p:spTree>
    <p:extLst>
      <p:ext uri="{BB962C8B-B14F-4D97-AF65-F5344CB8AC3E}">
        <p14:creationId xmlns:p14="http://schemas.microsoft.com/office/powerpoint/2010/main" val="334386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этой игре есть такой вид оружия, как тортики. Мы поняли, что идея метания тортиками позволит человеку без труда снизить уровень стресса. Мы выявили следующий недостаток данной игры: тортики появлялись непонятно откуда и летели без определенной траектории.</a:t>
            </a:r>
          </a:p>
        </p:txBody>
      </p:sp>
      <p:sp>
        <p:nvSpPr>
          <p:cNvPr id="4" name="Номер слайда 3"/>
          <p:cNvSpPr>
            <a:spLocks noGrp="1"/>
          </p:cNvSpPr>
          <p:nvPr>
            <p:ph type="sldNum" sz="quarter" idx="5"/>
          </p:nvPr>
        </p:nvSpPr>
        <p:spPr/>
        <p:txBody>
          <a:bodyPr/>
          <a:lstStyle/>
          <a:p>
            <a:fld id="{6C748903-8EB5-294E-A216-6B54B0368783}" type="slidenum">
              <a:rPr lang="en-RU" smtClean="0"/>
              <a:t>7</a:t>
            </a:fld>
            <a:endParaRPr lang="en-RU"/>
          </a:p>
        </p:txBody>
      </p:sp>
    </p:spTree>
    <p:extLst>
      <p:ext uri="{BB962C8B-B14F-4D97-AF65-F5344CB8AC3E}">
        <p14:creationId xmlns:p14="http://schemas.microsoft.com/office/powerpoint/2010/main" val="267106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этой игре нам понравился приятный звук, появляющийся при разравнивании глазури на пироге. Во время того, как мы расслаблялись, размазывая глазурь по торту, появилась навязчивая реклама, которая испортила впечатление от игры. Еще нам не хватило </a:t>
            </a:r>
            <a:r>
              <a:rPr lang="ru-RU" sz="1200" dirty="0" err="1"/>
              <a:t>экшена</a:t>
            </a:r>
            <a:r>
              <a:rPr lang="ru-RU" sz="1200" dirty="0"/>
              <a:t> в игре, например метание торта.</a:t>
            </a:r>
          </a:p>
        </p:txBody>
      </p:sp>
      <p:sp>
        <p:nvSpPr>
          <p:cNvPr id="4" name="Номер слайда 3"/>
          <p:cNvSpPr>
            <a:spLocks noGrp="1"/>
          </p:cNvSpPr>
          <p:nvPr>
            <p:ph type="sldNum" sz="quarter" idx="5"/>
          </p:nvPr>
        </p:nvSpPr>
        <p:spPr/>
        <p:txBody>
          <a:bodyPr/>
          <a:lstStyle/>
          <a:p>
            <a:fld id="{6C748903-8EB5-294E-A216-6B54B0368783}" type="slidenum">
              <a:rPr lang="en-RU" smtClean="0"/>
              <a:t>8</a:t>
            </a:fld>
            <a:endParaRPr lang="en-RU"/>
          </a:p>
        </p:txBody>
      </p:sp>
    </p:spTree>
    <p:extLst>
      <p:ext uri="{BB962C8B-B14F-4D97-AF65-F5344CB8AC3E}">
        <p14:creationId xmlns:p14="http://schemas.microsoft.com/office/powerpoint/2010/main" val="93944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9</a:t>
            </a:fld>
            <a:endParaRPr lang="en-RU"/>
          </a:p>
        </p:txBody>
      </p:sp>
    </p:spTree>
    <p:extLst>
      <p:ext uri="{BB962C8B-B14F-4D97-AF65-F5344CB8AC3E}">
        <p14:creationId xmlns:p14="http://schemas.microsoft.com/office/powerpoint/2010/main" val="131531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10</a:t>
            </a:fld>
            <a:endParaRPr lang="en-RU"/>
          </a:p>
        </p:txBody>
      </p:sp>
    </p:spTree>
    <p:extLst>
      <p:ext uri="{BB962C8B-B14F-4D97-AF65-F5344CB8AC3E}">
        <p14:creationId xmlns:p14="http://schemas.microsoft.com/office/powerpoint/2010/main" val="200282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11</a:t>
            </a:fld>
            <a:endParaRPr lang="en-RU"/>
          </a:p>
        </p:txBody>
      </p:sp>
    </p:spTree>
    <p:extLst>
      <p:ext uri="{BB962C8B-B14F-4D97-AF65-F5344CB8AC3E}">
        <p14:creationId xmlns:p14="http://schemas.microsoft.com/office/powerpoint/2010/main" val="1702666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12</a:t>
            </a:fld>
            <a:endParaRPr lang="en-RU"/>
          </a:p>
        </p:txBody>
      </p:sp>
    </p:spTree>
    <p:extLst>
      <p:ext uri="{BB962C8B-B14F-4D97-AF65-F5344CB8AC3E}">
        <p14:creationId xmlns:p14="http://schemas.microsoft.com/office/powerpoint/2010/main" val="2292570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ru-RU" sz="4400" dirty="0">
                <a:solidFill>
                  <a:srgbClr val="102D69"/>
                </a:solidFill>
                <a:latin typeface="HSE Sans" panose="02000000000000000000" pitchFamily="2" charset="0"/>
              </a:rPr>
              <a:t>Название презентации</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может быть набрано в две </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или три строки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ru-RU" dirty="0">
                <a:latin typeface="HSE Sans" panose="02000000000000000000" pitchFamily="2" charset="0"/>
              </a:rPr>
              <a:t>Название факультета</a:t>
            </a:r>
            <a:br>
              <a:rPr lang="ru-RU" dirty="0">
                <a:latin typeface="HSE Sans" panose="02000000000000000000" pitchFamily="2" charset="0"/>
              </a:rPr>
            </a:br>
            <a:r>
              <a:rPr lang="ru-RU" dirty="0">
                <a:latin typeface="HSE Sans" panose="02000000000000000000" pitchFamily="2" charset="0"/>
              </a:rPr>
              <a:t>в две строки</a:t>
            </a:r>
            <a:r>
              <a:rPr lang="en-GB" dirty="0">
                <a:latin typeface="HSE Sans" panose="02000000000000000000" pitchFamily="2" charset="0"/>
              </a:rPr>
              <a:t> (16 </a:t>
            </a:r>
            <a:r>
              <a:rPr lang="en-GB" dirty="0" err="1">
                <a:latin typeface="HSE Sans" panose="02000000000000000000" pitchFamily="2" charset="0"/>
              </a:rPr>
              <a:t>pt</a:t>
            </a:r>
            <a:r>
              <a:rPr lang="en-GB" dirty="0">
                <a:latin typeface="HSE Sans" panose="02000000000000000000" pitchFamily="2" charset="0"/>
              </a:rPr>
              <a:t>)</a:t>
            </a:r>
            <a:endParaRPr lang="ru-RU"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Название подразделения</a:t>
            </a:r>
            <a:br>
              <a:rPr lang="ru-RU" sz="1200" dirty="0">
                <a:latin typeface="HSE Sans" panose="02000000000000000000" pitchFamily="2" charset="0"/>
              </a:rPr>
            </a:br>
            <a:r>
              <a:rPr lang="ru-RU" sz="1200" dirty="0">
                <a:latin typeface="HSE Sans" panose="02000000000000000000" pitchFamily="2" charset="0"/>
              </a:rPr>
              <a:t>в две или три строки</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Москва</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600" dirty="0">
                <a:latin typeface="HSE Sans" panose="02000000000000000000" pitchFamily="2" charset="0"/>
              </a:rPr>
              <a:t>Если нужно больше места, то используйте подзаголовок</a:t>
            </a:r>
            <a:r>
              <a:rPr lang="en-GB" sz="1600" dirty="0">
                <a:latin typeface="HSE Sans" panose="02000000000000000000" pitchFamily="2" charset="0"/>
              </a:rPr>
              <a:t>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9C21DFE9-C3B2-C54E-9275-7776355F736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5A73F99D-6D58-724E-ADB3-150D9B24F8CB}"/>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7E89E360-BE39-5041-BAD6-C7B708340AA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Дополнительная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цветовая гамма</a:t>
            </a: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9856D01B-EC9A-6047-B7FB-D47084AB3F5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83E23342-AC91-354A-9A28-A14FF7BADCD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BB1CCE68-8F57-1A41-BC43-633D2EFC801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dirty="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5026DBD8-54A3-1446-9D3B-BA2B38460F1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E8AA3569-5054-7D47-AB14-BCFB0440D0A6}"/>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ru-RU" sz="1300" dirty="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8" name="Текст 39">
            <a:extLst>
              <a:ext uri="{FF2B5EF4-FFF2-40B4-BE49-F238E27FC236}">
                <a16:creationId xmlns:a16="http://schemas.microsoft.com/office/drawing/2014/main" id="{8A048480-30C9-044E-8C2E-0F67398FEE1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C2D710AE-3CBE-5940-A7EB-F96132E6592D}"/>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FCC5A33D-0A3C-F140-B745-367744A5F308}"/>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3200" dirty="0">
                <a:solidFill>
                  <a:srgbClr val="102D69"/>
                </a:solidFill>
                <a:latin typeface="HSE Sans" panose="02000000000000000000" pitchFamily="2" charset="0"/>
              </a:rPr>
              <a:t>Небольшую фразу, с важной информацией, можно выделить, набрав ее более крупным кеглем, чем обычный  текст. Делать это часто не рекомендуется.</a:t>
            </a:r>
          </a:p>
          <a:p>
            <a:pPr lvl="0"/>
            <a:endParaRPr lang="ru-RU" dirty="0"/>
          </a:p>
        </p:txBody>
      </p:sp>
      <p:sp>
        <p:nvSpPr>
          <p:cNvPr id="24" name="Текст 39">
            <a:extLst>
              <a:ext uri="{FF2B5EF4-FFF2-40B4-BE49-F238E27FC236}">
                <a16:creationId xmlns:a16="http://schemas.microsoft.com/office/drawing/2014/main" id="{3BE4279A-8109-B244-B721-18F10C696B17}"/>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A9BD5ADD-B3F2-C342-82F7-83683F040D2F}"/>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4F15CBC0-FC8B-744E-95A7-C9863CDC31B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BC3B54AA-A0BD-E646-B3B7-C0E724D26D2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p:spPr>
        <p:txBody>
          <a:bodyPr/>
          <a:lstStyle/>
          <a:p>
            <a:endParaRPr lang="ru-RU"/>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3E0AB43B-5E98-6042-A282-C61E0C5A37B9}"/>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7388A8DF-D130-5445-A3F8-F96E1202BA19}"/>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02CBC466-1703-7541-94E4-AC76F4E6D938}"/>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графика. Обратите внимание, что название графика набирается меньшим кеглем, чем заголовок</a:t>
            </a:r>
            <a:r>
              <a:rPr lang="en-GB" sz="1600" dirty="0">
                <a:solidFill>
                  <a:srgbClr val="102D69"/>
                </a:solidFill>
                <a:latin typeface="HSE Sans" panose="02000000000000000000" pitchFamily="2" charset="0"/>
              </a:rPr>
              <a:t> (16pt)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Текст 37">
            <a:extLst>
              <a:ext uri="{FF2B5EF4-FFF2-40B4-BE49-F238E27FC236}">
                <a16:creationId xmlns:a16="http://schemas.microsoft.com/office/drawing/2014/main" id="{D9986185-6D5E-FD48-A5CA-AF2D5B58A3E7}"/>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3" name="Текст 39">
            <a:extLst>
              <a:ext uri="{FF2B5EF4-FFF2-40B4-BE49-F238E27FC236}">
                <a16:creationId xmlns:a16="http://schemas.microsoft.com/office/drawing/2014/main" id="{5DBFD327-E3A8-944A-AABF-7D813AD0F13C}"/>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D206FCE0-05C3-2C45-A7D6-1FC287C017B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Текст 37">
            <a:extLst>
              <a:ext uri="{FF2B5EF4-FFF2-40B4-BE49-F238E27FC236}">
                <a16:creationId xmlns:a16="http://schemas.microsoft.com/office/drawing/2014/main" id="{6EC59AAD-5962-8D49-BF4D-7DA5D573073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2" name="Текст 39">
            <a:extLst>
              <a:ext uri="{FF2B5EF4-FFF2-40B4-BE49-F238E27FC236}">
                <a16:creationId xmlns:a16="http://schemas.microsoft.com/office/drawing/2014/main" id="{49041ACC-EEF4-D34B-A7DE-87B1AF2ED383}"/>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BF93B2CC-81A4-0943-AF6C-C86576792995}"/>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p:spPr>
        <p:txBody>
          <a:bodyPr/>
          <a:lstStyle/>
          <a:p>
            <a:endParaRPr lang="ru-RU"/>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44D0326E-FD7A-3541-A998-62A1C30E2738}"/>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279CCCA0-F959-5245-8321-106D3C5E837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8B839C6B-8494-8841-9714-4C8F710F8400}"/>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8FDE-7383-E947-8568-FF6B7A776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F8E6541-45CA-8B42-98B4-D42737B85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0E70645B-C5D9-8544-BBF2-E4A13F8E40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RU"/>
          </a:p>
        </p:txBody>
      </p:sp>
      <p:sp>
        <p:nvSpPr>
          <p:cNvPr id="5" name="Footer Placeholder 4">
            <a:extLst>
              <a:ext uri="{FF2B5EF4-FFF2-40B4-BE49-F238E27FC236}">
                <a16:creationId xmlns:a16="http://schemas.microsoft.com/office/drawing/2014/main" id="{71F52289-7F57-544F-95EE-F8B2E1062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Федосеев Данил</a:t>
            </a:r>
            <a:endParaRPr lang="en-RU"/>
          </a:p>
        </p:txBody>
      </p:sp>
      <p:sp>
        <p:nvSpPr>
          <p:cNvPr id="6" name="Slide Number Placeholder 5">
            <a:extLst>
              <a:ext uri="{FF2B5EF4-FFF2-40B4-BE49-F238E27FC236}">
                <a16:creationId xmlns:a16="http://schemas.microsoft.com/office/drawing/2014/main" id="{A11C5F56-F795-5643-ABE3-DDED21869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0F133-126C-5944-A0E4-6A9616EDC0DA}" type="slidenum">
              <a:rPr lang="en-RU" smtClean="0"/>
              <a:t>‹#›</a:t>
            </a:fld>
            <a:endParaRPr lang="en-RU"/>
          </a:p>
        </p:txBody>
      </p:sp>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6.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4.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6.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4.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4.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4.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6.svg"/><Relationship Id="rId3" Type="http://schemas.openxmlformats.org/officeDocument/2006/relationships/slideLayout" Target="../slideLayouts/slideLayout2.xml"/><Relationship Id="rId7" Type="http://schemas.openxmlformats.org/officeDocument/2006/relationships/diagramLayout" Target="../diagrams/layout1.xml"/><Relationship Id="rId12" Type="http://schemas.openxmlformats.org/officeDocument/2006/relationships/image" Target="../media/image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diagramData" Target="../diagrams/data1.xml"/><Relationship Id="rId11" Type="http://schemas.openxmlformats.org/officeDocument/2006/relationships/slide" Target="slide24.xml"/><Relationship Id="rId5" Type="http://schemas.openxmlformats.org/officeDocument/2006/relationships/image" Target="../media/image23.png"/><Relationship Id="rId10" Type="http://schemas.microsoft.com/office/2007/relationships/diagramDrawing" Target="../diagrams/drawing1.xml"/><Relationship Id="rId4" Type="http://schemas.openxmlformats.org/officeDocument/2006/relationships/notesSlide" Target="../notesSlides/notesSlide15.xml"/><Relationship Id="rId9" Type="http://schemas.openxmlformats.org/officeDocument/2006/relationships/diagramColors" Target="../diagrams/colors1.xml"/></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slide" Target="slide24.xml"/><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6.svg"/><Relationship Id="rId3" Type="http://schemas.openxmlformats.org/officeDocument/2006/relationships/slideLayout" Target="../slideLayouts/slideLayout2.xml"/><Relationship Id="rId7" Type="http://schemas.openxmlformats.org/officeDocument/2006/relationships/diagramLayout" Target="../diagrams/layout2.xml"/><Relationship Id="rId12" Type="http://schemas.openxmlformats.org/officeDocument/2006/relationships/image" Target="../media/image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Data" Target="../diagrams/data2.xml"/><Relationship Id="rId11" Type="http://schemas.openxmlformats.org/officeDocument/2006/relationships/slide" Target="slide24.xml"/><Relationship Id="rId5" Type="http://schemas.openxmlformats.org/officeDocument/2006/relationships/image" Target="../media/image25.png"/><Relationship Id="rId10" Type="http://schemas.microsoft.com/office/2007/relationships/diagramDrawing" Target="../diagrams/drawing2.xml"/><Relationship Id="rId4" Type="http://schemas.openxmlformats.org/officeDocument/2006/relationships/notesSlide" Target="../notesSlides/notesSlide17.xml"/><Relationship Id="rId9" Type="http://schemas.openxmlformats.org/officeDocument/2006/relationships/diagramColors" Target="../diagrams/colors2.xml"/></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slide" Target="slide24.xml"/><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3" Type="http://schemas.openxmlformats.org/officeDocument/2006/relationships/image" Target="../media/image300.png"/><Relationship Id="rId18" Type="http://schemas.openxmlformats.org/officeDocument/2006/relationships/slide" Target="slide10.xml"/><Relationship Id="rId26" Type="http://schemas.openxmlformats.org/officeDocument/2006/relationships/image" Target="../media/image35.png"/><Relationship Id="rId21" Type="http://schemas.openxmlformats.org/officeDocument/2006/relationships/slide" Target="slide12.xml"/><Relationship Id="rId34" Type="http://schemas.openxmlformats.org/officeDocument/2006/relationships/image" Target="../media/image370.png"/><Relationship Id="rId7" Type="http://schemas.openxmlformats.org/officeDocument/2006/relationships/image" Target="../media/image280.png"/><Relationship Id="rId12" Type="http://schemas.openxmlformats.org/officeDocument/2006/relationships/slide" Target="slide7.xml"/><Relationship Id="rId17" Type="http://schemas.openxmlformats.org/officeDocument/2006/relationships/image" Target="../media/image32.png"/><Relationship Id="rId25" Type="http://schemas.openxmlformats.org/officeDocument/2006/relationships/image" Target="../media/image340.png"/><Relationship Id="rId33" Type="http://schemas.openxmlformats.org/officeDocument/2006/relationships/slide" Target="slide20.xml"/><Relationship Id="rId2" Type="http://schemas.openxmlformats.org/officeDocument/2006/relationships/image" Target="../media/image27.png"/><Relationship Id="rId16" Type="http://schemas.openxmlformats.org/officeDocument/2006/relationships/image" Target="../media/image310.png"/><Relationship Id="rId20" Type="http://schemas.openxmlformats.org/officeDocument/2006/relationships/image" Target="../media/image33.png"/><Relationship Id="rId29"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image" Target="../media/image30.png"/><Relationship Id="rId24" Type="http://schemas.openxmlformats.org/officeDocument/2006/relationships/slide" Target="slide14.xml"/><Relationship Id="rId32" Type="http://schemas.openxmlformats.org/officeDocument/2006/relationships/image" Target="../media/image37.png"/><Relationship Id="rId37" Type="http://schemas.openxmlformats.org/officeDocument/2006/relationships/image" Target="../media/image380.png"/><Relationship Id="rId5" Type="http://schemas.openxmlformats.org/officeDocument/2006/relationships/image" Target="../media/image28.png"/><Relationship Id="rId15" Type="http://schemas.openxmlformats.org/officeDocument/2006/relationships/slide" Target="slide8.xml"/><Relationship Id="rId23" Type="http://schemas.openxmlformats.org/officeDocument/2006/relationships/image" Target="../media/image34.png"/><Relationship Id="rId28" Type="http://schemas.openxmlformats.org/officeDocument/2006/relationships/image" Target="../media/image350.png"/><Relationship Id="rId36" Type="http://schemas.openxmlformats.org/officeDocument/2006/relationships/slide" Target="slide22.xml"/><Relationship Id="rId10" Type="http://schemas.openxmlformats.org/officeDocument/2006/relationships/image" Target="../media/image290.png"/><Relationship Id="rId19" Type="http://schemas.openxmlformats.org/officeDocument/2006/relationships/image" Target="../media/image320.png"/><Relationship Id="rId31" Type="http://schemas.openxmlformats.org/officeDocument/2006/relationships/image" Target="../media/image360.png"/><Relationship Id="rId4" Type="http://schemas.openxmlformats.org/officeDocument/2006/relationships/image" Target="../media/image270.png"/><Relationship Id="rId9" Type="http://schemas.openxmlformats.org/officeDocument/2006/relationships/slide" Target="slide6.xml"/><Relationship Id="rId14" Type="http://schemas.openxmlformats.org/officeDocument/2006/relationships/image" Target="../media/image31.png"/><Relationship Id="rId22" Type="http://schemas.openxmlformats.org/officeDocument/2006/relationships/image" Target="../media/image330.png"/><Relationship Id="rId27" Type="http://schemas.openxmlformats.org/officeDocument/2006/relationships/slide" Target="slide16.xml"/><Relationship Id="rId30" Type="http://schemas.openxmlformats.org/officeDocument/2006/relationships/slide" Target="slide18.xml"/><Relationship Id="rId35" Type="http://schemas.openxmlformats.org/officeDocument/2006/relationships/image" Target="../media/image38.png"/><Relationship Id="rId8" Type="http://schemas.openxmlformats.org/officeDocument/2006/relationships/image" Target="../media/image29.png"/><Relationship Id="rId3"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1.sv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40.png"/><Relationship Id="rId5" Type="http://schemas.openxmlformats.org/officeDocument/2006/relationships/slide" Target="slide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24.xml"/><Relationship Id="rId7" Type="http://schemas.openxmlformats.org/officeDocument/2006/relationships/hyperlink" Target="https://falcoware.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6.svg"/><Relationship Id="rId10" Type="http://schemas.openxmlformats.org/officeDocument/2006/relationships/image" Target="../media/image41.svg"/><Relationship Id="rId4" Type="http://schemas.openxmlformats.org/officeDocument/2006/relationships/image" Target="../media/image5.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4.xml"/></Relationships>
</file>

<file path=ppt/slides/_rels/slide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4.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24.xml"/><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 Target="slide24.xml"/><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slide" Target="slide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p:txBody>
          <a:bodyPr/>
          <a:lstStyle/>
          <a:p>
            <a:r>
              <a:rPr lang="ru-RU" b="1" dirty="0"/>
              <a:t>Курсовой проект «Разработка мобильной игры «Торт в лицо»</a:t>
            </a:r>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a:xfrm>
            <a:off x="2074947" y="1173829"/>
            <a:ext cx="3848717" cy="637216"/>
          </a:xfrm>
        </p:spPr>
        <p:txBody>
          <a:bodyPr/>
          <a:lstStyle/>
          <a:p>
            <a:r>
              <a:rPr lang="ru-RU" dirty="0"/>
              <a:t>Факультет социально-экономических и компьютерных наук</a:t>
            </a:r>
          </a:p>
        </p:txBody>
      </p:sp>
      <p:sp>
        <p:nvSpPr>
          <p:cNvPr id="4" name="Текст 3">
            <a:extLst>
              <a:ext uri="{FF2B5EF4-FFF2-40B4-BE49-F238E27FC236}">
                <a16:creationId xmlns:a16="http://schemas.microsoft.com/office/drawing/2014/main" id="{DB8D49EC-434A-5443-AC3F-85F01995E632}"/>
              </a:ext>
            </a:extLst>
          </p:cNvPr>
          <p:cNvSpPr>
            <a:spLocks noGrp="1"/>
          </p:cNvSpPr>
          <p:nvPr>
            <p:ph type="body" sz="quarter" idx="11"/>
          </p:nvPr>
        </p:nvSpPr>
        <p:spPr>
          <a:xfrm>
            <a:off x="6259420" y="1173828"/>
            <a:ext cx="2278063" cy="637215"/>
          </a:xfrm>
        </p:spPr>
        <p:txBody>
          <a:bodyPr>
            <a:normAutofit/>
          </a:bodyPr>
          <a:lstStyle/>
          <a:p>
            <a:r>
              <a:rPr lang="ru-RU" dirty="0"/>
              <a:t>Направление</a:t>
            </a:r>
          </a:p>
          <a:p>
            <a:r>
              <a:rPr lang="ru-RU" dirty="0"/>
              <a:t>«Программная инженерия»</a:t>
            </a:r>
          </a:p>
        </p:txBody>
      </p:sp>
      <p:sp>
        <p:nvSpPr>
          <p:cNvPr id="5" name="Текст 4">
            <a:extLst>
              <a:ext uri="{FF2B5EF4-FFF2-40B4-BE49-F238E27FC236}">
                <a16:creationId xmlns:a16="http://schemas.microsoft.com/office/drawing/2014/main" id="{C6FAE0FA-3CAF-BA4B-8F9F-5FEF3C2F3CC6}"/>
              </a:ext>
            </a:extLst>
          </p:cNvPr>
          <p:cNvSpPr>
            <a:spLocks noGrp="1"/>
          </p:cNvSpPr>
          <p:nvPr>
            <p:ph type="body" idx="12"/>
          </p:nvPr>
        </p:nvSpPr>
        <p:spPr>
          <a:xfrm>
            <a:off x="8786720" y="1173829"/>
            <a:ext cx="2217738" cy="637216"/>
          </a:xfrm>
        </p:spPr>
        <p:txBody>
          <a:bodyPr>
            <a:normAutofit/>
          </a:bodyPr>
          <a:lstStyle/>
          <a:p>
            <a:r>
              <a:rPr lang="ru-RU" dirty="0"/>
              <a:t>Защита курсового проекта</a:t>
            </a:r>
          </a:p>
          <a:p>
            <a:r>
              <a:rPr lang="ru-RU" dirty="0"/>
              <a:t>Пермь, 2022</a:t>
            </a:r>
          </a:p>
        </p:txBody>
      </p:sp>
      <p:sp>
        <p:nvSpPr>
          <p:cNvPr id="9" name="Текст 5">
            <a:extLst>
              <a:ext uri="{FF2B5EF4-FFF2-40B4-BE49-F238E27FC236}">
                <a16:creationId xmlns:a16="http://schemas.microsoft.com/office/drawing/2014/main" id="{246E0DC3-0904-486D-8DA3-04627EDCF1F9}"/>
              </a:ext>
            </a:extLst>
          </p:cNvPr>
          <p:cNvSpPr>
            <a:spLocks noGrp="1"/>
          </p:cNvSpPr>
          <p:nvPr>
            <p:ph type="body" sz="quarter" idx="13"/>
          </p:nvPr>
        </p:nvSpPr>
        <p:spPr>
          <a:xfrm>
            <a:off x="1027967" y="4824914"/>
            <a:ext cx="4083679" cy="859257"/>
          </a:xfrm>
        </p:spPr>
        <p:txBody>
          <a:bodyPr numCol="1">
            <a:normAutofit/>
          </a:bodyPr>
          <a:lstStyle/>
          <a:p>
            <a:r>
              <a:rPr lang="ru-RU" dirty="0"/>
              <a:t>Авторы, студенты группы ПИ-21-2:</a:t>
            </a:r>
          </a:p>
          <a:p>
            <a:r>
              <a:rPr lang="ru-RU" dirty="0"/>
              <a:t>Ларионова Яна Андреевна</a:t>
            </a:r>
          </a:p>
          <a:p>
            <a:r>
              <a:rPr lang="ru-RU" dirty="0"/>
              <a:t>Федосеев Данил Сергеевич</a:t>
            </a:r>
          </a:p>
        </p:txBody>
      </p:sp>
      <p:sp>
        <p:nvSpPr>
          <p:cNvPr id="10" name="Текст 5">
            <a:extLst>
              <a:ext uri="{FF2B5EF4-FFF2-40B4-BE49-F238E27FC236}">
                <a16:creationId xmlns:a16="http://schemas.microsoft.com/office/drawing/2014/main" id="{F182848C-8698-4556-8C85-83429F0ABB55}"/>
              </a:ext>
            </a:extLst>
          </p:cNvPr>
          <p:cNvSpPr txBox="1">
            <a:spLocks/>
          </p:cNvSpPr>
          <p:nvPr/>
        </p:nvSpPr>
        <p:spPr>
          <a:xfrm>
            <a:off x="5246558" y="4824914"/>
            <a:ext cx="4242218" cy="859257"/>
          </a:xfrm>
          <a:prstGeom prst="rect">
            <a:avLst/>
          </a:prstGeom>
        </p:spPr>
        <p:txBody>
          <a:bodyPr vert="horz" lIns="0" tIns="0" rIns="0" bIns="0" numCol="1" rtlCol="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kern="1200">
                <a:solidFill>
                  <a:srgbClr val="0E2D69"/>
                </a:solidFill>
                <a:latin typeface="HSE Sans"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Руководитель:</a:t>
            </a:r>
          </a:p>
          <a:p>
            <a:r>
              <a:rPr lang="ru-RU" dirty="0"/>
              <a:t>Преподаватель кафедры ИТБ</a:t>
            </a:r>
          </a:p>
          <a:p>
            <a:r>
              <a:rPr lang="ru-RU" dirty="0" err="1"/>
              <a:t>Марквирер</a:t>
            </a:r>
            <a:r>
              <a:rPr lang="ru-RU" dirty="0"/>
              <a:t> Владлена Дмитриевна</a:t>
            </a:r>
          </a:p>
          <a:p>
            <a:endParaRPr lang="ru-RU" dirty="0"/>
          </a:p>
        </p:txBody>
      </p:sp>
      <p:sp>
        <p:nvSpPr>
          <p:cNvPr id="8" name="Текст 4">
            <a:extLst>
              <a:ext uri="{FF2B5EF4-FFF2-40B4-BE49-F238E27FC236}">
                <a16:creationId xmlns:a16="http://schemas.microsoft.com/office/drawing/2014/main" id="{0CAC40C3-14DE-4DD4-A534-21005D489A7E}"/>
              </a:ext>
            </a:extLst>
          </p:cNvPr>
          <p:cNvSpPr txBox="1">
            <a:spLocks/>
          </p:cNvSpPr>
          <p:nvPr/>
        </p:nvSpPr>
        <p:spPr>
          <a:xfrm>
            <a:off x="10554828" y="5732952"/>
            <a:ext cx="773078" cy="294986"/>
          </a:xfrm>
          <a:prstGeom prst="rect">
            <a:avLst/>
          </a:prstGeom>
        </p:spPr>
        <p:txBody>
          <a:bodyPr vert="horz" lIns="0" tIns="0" rIns="0" bIns="0" rtlCol="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kern="1200">
                <a:solidFill>
                  <a:srgbClr val="0E2D69"/>
                </a:solidFill>
                <a:latin typeface="HSE Sans"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1400" dirty="0"/>
              <a:t>УДК 004.4</a:t>
            </a:r>
          </a:p>
        </p:txBody>
      </p:sp>
    </p:spTree>
    <p:extLst>
      <p:ext uri="{BB962C8B-B14F-4D97-AF65-F5344CB8AC3E}">
        <p14:creationId xmlns:p14="http://schemas.microsoft.com/office/powerpoint/2010/main" val="98232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Алгоритм пула объектов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Пул объектов нужен для ускорения работы игры.</a:t>
            </a:r>
          </a:p>
          <a:p>
            <a:r>
              <a:rPr lang="ru-RU" sz="2000" dirty="0"/>
              <a:t>Вместо многократного создания и удаления игровых объектов, они будут помещаются в пул объектов.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2" name="Рисунок 1">
            <a:extLst>
              <a:ext uri="{FF2B5EF4-FFF2-40B4-BE49-F238E27FC236}">
                <a16:creationId xmlns:a16="http://schemas.microsoft.com/office/drawing/2014/main" id="{3E1E9ACA-08A1-4994-BF3D-4B16B2ADE306}"/>
              </a:ext>
            </a:extLst>
          </p:cNvPr>
          <p:cNvPicPr>
            <a:picLocks noChangeAspect="1"/>
          </p:cNvPicPr>
          <p:nvPr/>
        </p:nvPicPr>
        <p:blipFill>
          <a:blip r:embed="rId3"/>
          <a:stretch>
            <a:fillRect/>
          </a:stretch>
        </p:blipFill>
        <p:spPr>
          <a:xfrm>
            <a:off x="6186935" y="1061415"/>
            <a:ext cx="5419167" cy="5228564"/>
          </a:xfrm>
          <a:prstGeom prst="rect">
            <a:avLst/>
          </a:prstGeom>
        </p:spPr>
      </p:pic>
      <p:pic>
        <p:nvPicPr>
          <p:cNvPr id="3" name="Рисунок 2">
            <a:extLst>
              <a:ext uri="{FF2B5EF4-FFF2-40B4-BE49-F238E27FC236}">
                <a16:creationId xmlns:a16="http://schemas.microsoft.com/office/drawing/2014/main" id="{82E61584-6DC3-4C9B-A196-EE94C7A54545}"/>
              </a:ext>
            </a:extLst>
          </p:cNvPr>
          <p:cNvPicPr>
            <a:picLocks noChangeAspect="1"/>
          </p:cNvPicPr>
          <p:nvPr/>
        </p:nvPicPr>
        <p:blipFill>
          <a:blip r:embed="rId4"/>
          <a:stretch>
            <a:fillRect/>
          </a:stretch>
        </p:blipFill>
        <p:spPr>
          <a:xfrm>
            <a:off x="6186934" y="1061415"/>
            <a:ext cx="4996828" cy="5269814"/>
          </a:xfrm>
          <a:prstGeom prst="rect">
            <a:avLst/>
          </a:prstGeom>
        </p:spPr>
      </p:pic>
      <p:pic>
        <p:nvPicPr>
          <p:cNvPr id="15" name="Рисунок 14" descr="Кусок торта">
            <a:hlinkClick r:id="rId5" action="ppaction://hlinksldjump"/>
            <a:extLst>
              <a:ext uri="{FF2B5EF4-FFF2-40B4-BE49-F238E27FC236}">
                <a16:creationId xmlns:a16="http://schemas.microsoft.com/office/drawing/2014/main" id="{95B0DDD9-97A9-4EC1-8518-F7C1A3AF5A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99206" y="530964"/>
            <a:ext cx="369107" cy="369107"/>
          </a:xfrm>
          <a:prstGeom prst="rect">
            <a:avLst/>
          </a:prstGeom>
        </p:spPr>
      </p:pic>
      <p:sp>
        <p:nvSpPr>
          <p:cNvPr id="16" name="Заголовок 2">
            <a:extLst>
              <a:ext uri="{FF2B5EF4-FFF2-40B4-BE49-F238E27FC236}">
                <a16:creationId xmlns:a16="http://schemas.microsoft.com/office/drawing/2014/main" id="{8D9B951F-CB63-418E-B9EC-DBAD45FFFE78}"/>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15247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89"/>
            <a:ext cx="6535871" cy="934926"/>
          </a:xfrm>
        </p:spPr>
        <p:txBody>
          <a:bodyPr>
            <a:normAutofit/>
          </a:bodyPr>
          <a:lstStyle/>
          <a:p>
            <a:r>
              <a:rPr lang="ru-RU" sz="2800" b="1" dirty="0"/>
              <a:t>Получение объекта из пула</a:t>
            </a:r>
            <a:br>
              <a:rPr lang="ru-RU" sz="2800" b="1" dirty="0"/>
            </a:br>
            <a:endParaRPr lang="ru-RU" sz="2800"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пула объектов</a:t>
            </a:r>
          </a:p>
          <a:p>
            <a:endParaRPr lang="ru-RU" dirty="0"/>
          </a:p>
          <a:p>
            <a:endParaRPr lang="ru-RU" dirty="0"/>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0" name="Заголовок 36">
            <a:extLst>
              <a:ext uri="{FF2B5EF4-FFF2-40B4-BE49-F238E27FC236}">
                <a16:creationId xmlns:a16="http://schemas.microsoft.com/office/drawing/2014/main" id="{3D1833F7-03CF-406F-9898-B6EACDFB8218}"/>
              </a:ext>
            </a:extLst>
          </p:cNvPr>
          <p:cNvSpPr txBox="1">
            <a:spLocks/>
          </p:cNvSpPr>
          <p:nvPr/>
        </p:nvSpPr>
        <p:spPr>
          <a:xfrm>
            <a:off x="585897" y="1465374"/>
            <a:ext cx="6280894" cy="899756"/>
          </a:xfrm>
          <a:prstGeom prst="rect">
            <a:avLst/>
          </a:prstGeom>
          <a:solidFill>
            <a:schemeClr val="bg1"/>
          </a:solidFill>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b="1" dirty="0"/>
              <a:t>Возвращение объекта в пул</a:t>
            </a:r>
            <a:br>
              <a:rPr lang="ru-RU" sz="2800" b="1" dirty="0"/>
            </a:br>
            <a:endParaRPr lang="ru-RU" sz="2800" b="1" dirty="0"/>
          </a:p>
        </p:txBody>
      </p:sp>
      <p:pic>
        <p:nvPicPr>
          <p:cNvPr id="2" name="Рисунок 1">
            <a:extLst>
              <a:ext uri="{FF2B5EF4-FFF2-40B4-BE49-F238E27FC236}">
                <a16:creationId xmlns:a16="http://schemas.microsoft.com/office/drawing/2014/main" id="{ED07A740-623B-400A-8857-CACD8B1074E2}"/>
              </a:ext>
            </a:extLst>
          </p:cNvPr>
          <p:cNvPicPr>
            <a:picLocks noChangeAspect="1"/>
          </p:cNvPicPr>
          <p:nvPr/>
        </p:nvPicPr>
        <p:blipFill>
          <a:blip r:embed="rId3"/>
          <a:stretch>
            <a:fillRect/>
          </a:stretch>
        </p:blipFill>
        <p:spPr>
          <a:xfrm>
            <a:off x="3390856" y="1968479"/>
            <a:ext cx="5410288" cy="4416561"/>
          </a:xfrm>
          <a:prstGeom prst="rect">
            <a:avLst/>
          </a:prstGeom>
        </p:spPr>
      </p:pic>
      <p:pic>
        <p:nvPicPr>
          <p:cNvPr id="3" name="Рисунок 2">
            <a:extLst>
              <a:ext uri="{FF2B5EF4-FFF2-40B4-BE49-F238E27FC236}">
                <a16:creationId xmlns:a16="http://schemas.microsoft.com/office/drawing/2014/main" id="{9ECD319B-EC1B-4866-9160-0C3675000F18}"/>
              </a:ext>
            </a:extLst>
          </p:cNvPr>
          <p:cNvPicPr>
            <a:picLocks noChangeAspect="1"/>
          </p:cNvPicPr>
          <p:nvPr/>
        </p:nvPicPr>
        <p:blipFill>
          <a:blip r:embed="rId4"/>
          <a:stretch>
            <a:fillRect/>
          </a:stretch>
        </p:blipFill>
        <p:spPr>
          <a:xfrm>
            <a:off x="3043619" y="2417469"/>
            <a:ext cx="6104762" cy="3666667"/>
          </a:xfrm>
          <a:prstGeom prst="rect">
            <a:avLst/>
          </a:prstGeom>
        </p:spPr>
      </p:pic>
      <p:pic>
        <p:nvPicPr>
          <p:cNvPr id="12" name="Рисунок 11" descr="Кусок торта">
            <a:hlinkClick r:id="rId5" action="ppaction://hlinksldjump"/>
            <a:extLst>
              <a:ext uri="{FF2B5EF4-FFF2-40B4-BE49-F238E27FC236}">
                <a16:creationId xmlns:a16="http://schemas.microsoft.com/office/drawing/2014/main" id="{307BA009-FB1F-42DB-826C-EFAF31875E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99206" y="530964"/>
            <a:ext cx="369107" cy="369107"/>
          </a:xfrm>
          <a:prstGeom prst="rect">
            <a:avLst/>
          </a:prstGeom>
        </p:spPr>
      </p:pic>
      <p:sp>
        <p:nvSpPr>
          <p:cNvPr id="15" name="Заголовок 2">
            <a:extLst>
              <a:ext uri="{FF2B5EF4-FFF2-40B4-BE49-F238E27FC236}">
                <a16:creationId xmlns:a16="http://schemas.microsoft.com/office/drawing/2014/main" id="{BBE9E095-05A1-4197-A763-FE1793874666}"/>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427519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5346211" cy="777025"/>
          </a:xfrm>
        </p:spPr>
        <p:txBody>
          <a:bodyPr>
            <a:normAutofit/>
          </a:bodyPr>
          <a:lstStyle/>
          <a:p>
            <a:r>
              <a:rPr lang="ru-RU" sz="2800" b="1" dirty="0"/>
              <a:t>Алгоритм построения траектории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При нажатии на экран будет появляться траектория полета торта, в зависимости от пройденного времени увеличивается сила броска торта.</a:t>
            </a:r>
            <a:endParaRPr lang="en-US" sz="2000" dirty="0"/>
          </a:p>
          <a:p>
            <a:r>
              <a:rPr lang="ru-RU" sz="2000" dirty="0"/>
              <a:t>При отпускании пальца траектория будет исчезать, а торт - вылетать.</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026" name="Picture 2" descr="https://sun9-14.userapi.com/s/v1/ig2/5U_BjMZm1ZM8U-WcC9kJr1zXZUtXgKu161Kk9hW4hnnFzDwgxz5JR0jU-V4l_PJxf4W1F-RHaqgwRKvP9JnmNtNb.jpg?size=226x581&amp;quality=96&amp;type=album">
            <a:extLst>
              <a:ext uri="{FF2B5EF4-FFF2-40B4-BE49-F238E27FC236}">
                <a16:creationId xmlns:a16="http://schemas.microsoft.com/office/drawing/2014/main" id="{A8CBF1A2-581B-4468-8E4A-3789590D1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256" y="1242165"/>
            <a:ext cx="1909175" cy="49081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cdn.discordapp.com/attachments/908019012812812288/981573494699610122/-_.png">
            <a:extLst>
              <a:ext uri="{FF2B5EF4-FFF2-40B4-BE49-F238E27FC236}">
                <a16:creationId xmlns:a16="http://schemas.microsoft.com/office/drawing/2014/main" id="{31B3836C-9025-4839-9083-39A26E005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483" y="846112"/>
            <a:ext cx="2776719" cy="5509779"/>
          </a:xfrm>
          <a:prstGeom prst="rect">
            <a:avLst/>
          </a:prstGeom>
          <a:noFill/>
          <a:extLst>
            <a:ext uri="{909E8E84-426E-40DD-AFC4-6F175D3DCCD1}">
              <a14:hiddenFill xmlns:a14="http://schemas.microsoft.com/office/drawing/2010/main">
                <a:solidFill>
                  <a:srgbClr val="FFFFFF"/>
                </a:solidFill>
              </a14:hiddenFill>
            </a:ext>
          </a:extLst>
        </p:spPr>
      </p:pic>
      <p:pic>
        <p:nvPicPr>
          <p:cNvPr id="15" name="Рисунок 14" descr="Кусок торта">
            <a:hlinkClick r:id="rId5" action="ppaction://hlinksldjump"/>
            <a:extLst>
              <a:ext uri="{FF2B5EF4-FFF2-40B4-BE49-F238E27FC236}">
                <a16:creationId xmlns:a16="http://schemas.microsoft.com/office/drawing/2014/main" id="{BC6B9241-B4C8-4925-A978-46896D5935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99206" y="530964"/>
            <a:ext cx="369107" cy="369107"/>
          </a:xfrm>
          <a:prstGeom prst="rect">
            <a:avLst/>
          </a:prstGeom>
        </p:spPr>
      </p:pic>
      <p:sp>
        <p:nvSpPr>
          <p:cNvPr id="16" name="Заголовок 2">
            <a:extLst>
              <a:ext uri="{FF2B5EF4-FFF2-40B4-BE49-F238E27FC236}">
                <a16:creationId xmlns:a16="http://schemas.microsoft.com/office/drawing/2014/main" id="{66BD59D7-4233-4E93-A04C-A5420CB5B94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400065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8566894" cy="777025"/>
          </a:xfrm>
        </p:spPr>
        <p:txBody>
          <a:bodyPr>
            <a:normAutofit/>
          </a:bodyPr>
          <a:lstStyle/>
          <a:p>
            <a:r>
              <a:rPr lang="ru-RU" sz="2800" b="1" dirty="0"/>
              <a:t>Установка позиций точек траектории по формуле</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построения траектории</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2" name="Рисунок 1">
            <a:extLst>
              <a:ext uri="{FF2B5EF4-FFF2-40B4-BE49-F238E27FC236}">
                <a16:creationId xmlns:a16="http://schemas.microsoft.com/office/drawing/2014/main" id="{6498FDD5-47C1-4DD2-B1A2-A4E580C4D369}"/>
              </a:ext>
            </a:extLst>
          </p:cNvPr>
          <p:cNvPicPr>
            <a:picLocks noChangeAspect="1"/>
          </p:cNvPicPr>
          <p:nvPr/>
        </p:nvPicPr>
        <p:blipFill>
          <a:blip r:embed="rId3"/>
          <a:stretch>
            <a:fillRect/>
          </a:stretch>
        </p:blipFill>
        <p:spPr>
          <a:xfrm>
            <a:off x="1950232" y="1989639"/>
            <a:ext cx="8291536" cy="4470838"/>
          </a:xfrm>
          <a:prstGeom prst="rect">
            <a:avLst/>
          </a:prstGeom>
        </p:spPr>
      </p:pic>
      <p:pic>
        <p:nvPicPr>
          <p:cNvPr id="11" name="Рисунок 10" descr="Кусок торта">
            <a:hlinkClick r:id="rId4" action="ppaction://hlinksldjump"/>
            <a:extLst>
              <a:ext uri="{FF2B5EF4-FFF2-40B4-BE49-F238E27FC236}">
                <a16:creationId xmlns:a16="http://schemas.microsoft.com/office/drawing/2014/main" id="{729E320B-8F55-4E04-9098-1265B443FC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9206" y="530964"/>
            <a:ext cx="369107" cy="369107"/>
          </a:xfrm>
          <a:prstGeom prst="rect">
            <a:avLst/>
          </a:prstGeom>
        </p:spPr>
      </p:pic>
      <p:sp>
        <p:nvSpPr>
          <p:cNvPr id="12" name="Заголовок 2">
            <a:extLst>
              <a:ext uri="{FF2B5EF4-FFF2-40B4-BE49-F238E27FC236}">
                <a16:creationId xmlns:a16="http://schemas.microsoft.com/office/drawing/2014/main" id="{534C4088-FF46-444A-992E-F6765242AFCC}"/>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43182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6544664" cy="777025"/>
          </a:xfrm>
        </p:spPr>
        <p:txBody>
          <a:bodyPr>
            <a:normAutofit/>
          </a:bodyPr>
          <a:lstStyle/>
          <a:p>
            <a:r>
              <a:rPr lang="ru-RU" sz="2800" b="1" dirty="0"/>
              <a:t>Алгоритм метания торта из пушки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Данный алгоритм будет производить стрельбу торта из пушки.</a:t>
            </a:r>
            <a:endParaRPr lang="en-US" sz="2000" dirty="0"/>
          </a:p>
          <a:p>
            <a:r>
              <a:rPr lang="ru-RU" sz="2000" dirty="0"/>
              <a:t>При отпускании пальца от экрана торт будет производить полет.</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2" name="Рисунок 1">
            <a:extLst>
              <a:ext uri="{FF2B5EF4-FFF2-40B4-BE49-F238E27FC236}">
                <a16:creationId xmlns:a16="http://schemas.microsoft.com/office/drawing/2014/main" id="{56E0695E-B95B-497D-9700-A8582C37C773}"/>
              </a:ext>
            </a:extLst>
          </p:cNvPr>
          <p:cNvPicPr>
            <a:picLocks noChangeAspect="1"/>
          </p:cNvPicPr>
          <p:nvPr/>
        </p:nvPicPr>
        <p:blipFill>
          <a:blip r:embed="rId3"/>
          <a:stretch>
            <a:fillRect/>
          </a:stretch>
        </p:blipFill>
        <p:spPr>
          <a:xfrm>
            <a:off x="7464267" y="851013"/>
            <a:ext cx="1731450" cy="5458267"/>
          </a:xfrm>
          <a:prstGeom prst="rect">
            <a:avLst/>
          </a:prstGeom>
        </p:spPr>
      </p:pic>
      <p:pic>
        <p:nvPicPr>
          <p:cNvPr id="11" name="Рисунок 10" descr="Кусок торта">
            <a:hlinkClick r:id="rId4" action="ppaction://hlinksldjump"/>
            <a:extLst>
              <a:ext uri="{FF2B5EF4-FFF2-40B4-BE49-F238E27FC236}">
                <a16:creationId xmlns:a16="http://schemas.microsoft.com/office/drawing/2014/main" id="{8C4EBD61-5BDF-4DF4-B1C6-E484D272DB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9206" y="530964"/>
            <a:ext cx="369107" cy="369107"/>
          </a:xfrm>
          <a:prstGeom prst="rect">
            <a:avLst/>
          </a:prstGeom>
        </p:spPr>
      </p:pic>
      <p:sp>
        <p:nvSpPr>
          <p:cNvPr id="15" name="Заголовок 2">
            <a:extLst>
              <a:ext uri="{FF2B5EF4-FFF2-40B4-BE49-F238E27FC236}">
                <a16:creationId xmlns:a16="http://schemas.microsoft.com/office/drawing/2014/main" id="{8057F188-B4D2-4F26-B5C9-CDC746D67F89}"/>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2940608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6" y="1447790"/>
            <a:ext cx="7608535" cy="908548"/>
          </a:xfrm>
        </p:spPr>
        <p:txBody>
          <a:bodyPr>
            <a:normAutofit/>
          </a:bodyPr>
          <a:lstStyle/>
          <a:p>
            <a:r>
              <a:rPr lang="ru-RU" sz="2800" b="1" dirty="0"/>
              <a:t>Метание торта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метания торта из пушки</a:t>
            </a:r>
          </a:p>
          <a:p>
            <a:endParaRPr lang="ru-RU" dirty="0"/>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3" name="Рисунок 2">
            <a:extLst>
              <a:ext uri="{FF2B5EF4-FFF2-40B4-BE49-F238E27FC236}">
                <a16:creationId xmlns:a16="http://schemas.microsoft.com/office/drawing/2014/main" id="{9196D920-A10B-48E6-B5BE-7EFA658DD2D0}"/>
              </a:ext>
            </a:extLst>
          </p:cNvPr>
          <p:cNvPicPr>
            <a:picLocks noChangeAspect="1"/>
          </p:cNvPicPr>
          <p:nvPr/>
        </p:nvPicPr>
        <p:blipFill>
          <a:blip r:embed="rId3"/>
          <a:stretch>
            <a:fillRect/>
          </a:stretch>
        </p:blipFill>
        <p:spPr>
          <a:xfrm>
            <a:off x="2466706" y="2148016"/>
            <a:ext cx="7258587" cy="4063610"/>
          </a:xfrm>
          <a:prstGeom prst="rect">
            <a:avLst/>
          </a:prstGeom>
        </p:spPr>
      </p:pic>
      <p:pic>
        <p:nvPicPr>
          <p:cNvPr id="10" name="Рисунок 9" descr="Кусок торта">
            <a:hlinkClick r:id="rId4" action="ppaction://hlinksldjump"/>
            <a:extLst>
              <a:ext uri="{FF2B5EF4-FFF2-40B4-BE49-F238E27FC236}">
                <a16:creationId xmlns:a16="http://schemas.microsoft.com/office/drawing/2014/main" id="{951AF743-90C1-4C7C-A603-A157D4A4F6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9206" y="530964"/>
            <a:ext cx="369107" cy="369107"/>
          </a:xfrm>
          <a:prstGeom prst="rect">
            <a:avLst/>
          </a:prstGeom>
        </p:spPr>
      </p:pic>
      <p:sp>
        <p:nvSpPr>
          <p:cNvPr id="11" name="Заголовок 2">
            <a:extLst>
              <a:ext uri="{FF2B5EF4-FFF2-40B4-BE49-F238E27FC236}">
                <a16:creationId xmlns:a16="http://schemas.microsoft.com/office/drawing/2014/main" id="{913031FB-BA6D-4714-8CDD-CF648602B36C}"/>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1183811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Алгоритм появления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При полете торта будет появляться пятно на случайном расстоянии от места столкновения</a:t>
            </a:r>
            <a:r>
              <a:rPr lang="en-US" sz="2000" dirty="0"/>
              <a:t> </a:t>
            </a:r>
            <a:r>
              <a:rPr lang="ru-RU" sz="2000" dirty="0"/>
              <a:t>коллайдеров.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2050" name="Picture 2" descr="https://sun9-41.userapi.com/s/v1/ig2/0JuJOcUFMcV89ggTY1aAkRfakAmENvybJeP-wZlAGlmRzKkn9qczSBPyw0TDkm5xivqVAqnws9WKHBQjWlWaQoFm.jpg?size=361x541&amp;quality=96&amp;type=album">
            <a:extLst>
              <a:ext uri="{FF2B5EF4-FFF2-40B4-BE49-F238E27FC236}">
                <a16:creationId xmlns:a16="http://schemas.microsoft.com/office/drawing/2014/main" id="{CD19BBFC-9A5D-4A7C-A13A-6FE63E484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928" y="1202866"/>
            <a:ext cx="3438525" cy="5153025"/>
          </a:xfrm>
          <a:prstGeom prst="rect">
            <a:avLst/>
          </a:prstGeom>
          <a:noFill/>
          <a:extLst>
            <a:ext uri="{909E8E84-426E-40DD-AFC4-6F175D3DCCD1}">
              <a14:hiddenFill xmlns:a14="http://schemas.microsoft.com/office/drawing/2010/main">
                <a:solidFill>
                  <a:srgbClr val="FFFFFF"/>
                </a:solidFill>
              </a14:hiddenFill>
            </a:ext>
          </a:extLst>
        </p:spPr>
      </p:pic>
      <p:pic>
        <p:nvPicPr>
          <p:cNvPr id="11" name="Рисунок 10" descr="Кусок торта">
            <a:hlinkClick r:id="rId4" action="ppaction://hlinksldjump"/>
            <a:extLst>
              <a:ext uri="{FF2B5EF4-FFF2-40B4-BE49-F238E27FC236}">
                <a16:creationId xmlns:a16="http://schemas.microsoft.com/office/drawing/2014/main" id="{C0A8390F-4E45-4287-A6BE-08C16DA7B1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9206" y="530964"/>
            <a:ext cx="369107" cy="369107"/>
          </a:xfrm>
          <a:prstGeom prst="rect">
            <a:avLst/>
          </a:prstGeom>
        </p:spPr>
      </p:pic>
      <p:sp>
        <p:nvSpPr>
          <p:cNvPr id="15" name="Заголовок 2">
            <a:extLst>
              <a:ext uri="{FF2B5EF4-FFF2-40B4-BE49-F238E27FC236}">
                <a16:creationId xmlns:a16="http://schemas.microsoft.com/office/drawing/2014/main" id="{906EE39A-EC4D-4585-9354-09E0FC087A79}"/>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1374519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Появление пятен</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появления пятен</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4" name="Рисунок 3">
            <a:extLst>
              <a:ext uri="{FF2B5EF4-FFF2-40B4-BE49-F238E27FC236}">
                <a16:creationId xmlns:a16="http://schemas.microsoft.com/office/drawing/2014/main" id="{A57C1FE9-2F7C-4029-9BE2-67F48A41CB06}"/>
              </a:ext>
            </a:extLst>
          </p:cNvPr>
          <p:cNvPicPr>
            <a:picLocks noChangeAspect="1"/>
          </p:cNvPicPr>
          <p:nvPr/>
        </p:nvPicPr>
        <p:blipFill>
          <a:blip r:embed="rId3"/>
          <a:stretch>
            <a:fillRect/>
          </a:stretch>
        </p:blipFill>
        <p:spPr>
          <a:xfrm>
            <a:off x="585898" y="2026711"/>
            <a:ext cx="11013491" cy="4282569"/>
          </a:xfrm>
          <a:prstGeom prst="rect">
            <a:avLst/>
          </a:prstGeom>
        </p:spPr>
      </p:pic>
      <p:pic>
        <p:nvPicPr>
          <p:cNvPr id="15" name="Рисунок 14" descr="Кусок торта">
            <a:hlinkClick r:id="rId4" action="ppaction://hlinksldjump"/>
            <a:extLst>
              <a:ext uri="{FF2B5EF4-FFF2-40B4-BE49-F238E27FC236}">
                <a16:creationId xmlns:a16="http://schemas.microsoft.com/office/drawing/2014/main" id="{88C61AC2-76D5-4A11-8073-F0C65F85B0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9206" y="530964"/>
            <a:ext cx="369107" cy="369107"/>
          </a:xfrm>
          <a:prstGeom prst="rect">
            <a:avLst/>
          </a:prstGeom>
        </p:spPr>
      </p:pic>
      <p:sp>
        <p:nvSpPr>
          <p:cNvPr id="11" name="Заголовок 2">
            <a:extLst>
              <a:ext uri="{FF2B5EF4-FFF2-40B4-BE49-F238E27FC236}">
                <a16:creationId xmlns:a16="http://schemas.microsoft.com/office/drawing/2014/main" id="{D0C0660A-BFE3-43B5-B170-E12E9AC0C59E}"/>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3676122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пула объектов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2" name="BugBeatTheBoss">
            <a:hlinkClick r:id="" action="ppaction://media"/>
            <a:extLst>
              <a:ext uri="{FF2B5EF4-FFF2-40B4-BE49-F238E27FC236}">
                <a16:creationId xmlns:a16="http://schemas.microsoft.com/office/drawing/2014/main" id="{F96BB57B-03B7-4612-8B67-96F525CD67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29" t="6596" r="891" b="5797"/>
          <a:stretch/>
        </p:blipFill>
        <p:spPr>
          <a:xfrm>
            <a:off x="1914494" y="2136984"/>
            <a:ext cx="8363012" cy="4197613"/>
          </a:xfrm>
          <a:prstGeom prst="rect">
            <a:avLst/>
          </a:prstGeom>
        </p:spPr>
      </p:pic>
      <p:graphicFrame>
        <p:nvGraphicFramePr>
          <p:cNvPr id="10" name="Схема 9">
            <a:extLst>
              <a:ext uri="{FF2B5EF4-FFF2-40B4-BE49-F238E27FC236}">
                <a16:creationId xmlns:a16="http://schemas.microsoft.com/office/drawing/2014/main" id="{E4E51AEC-C208-4F15-8B43-C72DDC169CBA}"/>
              </a:ext>
            </a:extLst>
          </p:cNvPr>
          <p:cNvGraphicFramePr/>
          <p:nvPr>
            <p:extLst>
              <p:ext uri="{D42A27DB-BD31-4B8C-83A1-F6EECF244321}">
                <p14:modId xmlns:p14="http://schemas.microsoft.com/office/powerpoint/2010/main" val="2817719358"/>
              </p:ext>
            </p:extLst>
          </p:nvPr>
        </p:nvGraphicFramePr>
        <p:xfrm>
          <a:off x="1359740" y="2360404"/>
          <a:ext cx="9800304" cy="330883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Заголовок 36">
            <a:extLst>
              <a:ext uri="{FF2B5EF4-FFF2-40B4-BE49-F238E27FC236}">
                <a16:creationId xmlns:a16="http://schemas.microsoft.com/office/drawing/2014/main" id="{319CC5DA-89E5-4612-B0E1-44EBCD1D9238}"/>
              </a:ext>
            </a:extLst>
          </p:cNvPr>
          <p:cNvSpPr txBox="1">
            <a:spLocks/>
          </p:cNvSpPr>
          <p:nvPr/>
        </p:nvSpPr>
        <p:spPr>
          <a:xfrm>
            <a:off x="591009" y="1057481"/>
            <a:ext cx="5245560" cy="777025"/>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b="1" dirty="0"/>
              <a:t>Из-за чего это происходило?</a:t>
            </a:r>
          </a:p>
        </p:txBody>
      </p:sp>
      <p:pic>
        <p:nvPicPr>
          <p:cNvPr id="15" name="Рисунок 14" descr="Кусок торта">
            <a:hlinkClick r:id="rId11" action="ppaction://hlinksldjump"/>
            <a:extLst>
              <a:ext uri="{FF2B5EF4-FFF2-40B4-BE49-F238E27FC236}">
                <a16:creationId xmlns:a16="http://schemas.microsoft.com/office/drawing/2014/main" id="{92CB00E5-3966-4F39-B434-51012A8745A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9206" y="530964"/>
            <a:ext cx="369107" cy="369107"/>
          </a:xfrm>
          <a:prstGeom prst="rect">
            <a:avLst/>
          </a:prstGeom>
        </p:spPr>
      </p:pic>
      <p:sp>
        <p:nvSpPr>
          <p:cNvPr id="16" name="Заголовок 2">
            <a:extLst>
              <a:ext uri="{FF2B5EF4-FFF2-40B4-BE49-F238E27FC236}">
                <a16:creationId xmlns:a16="http://schemas.microsoft.com/office/drawing/2014/main" id="{3845A5E9-B375-4FCD-B250-56D4541C437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251094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1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md type="call" cmd="stop">
                                      <p:cBhvr>
                                        <p:cTn id="11" dur="1">
                                          <p:stCondLst>
                                            <p:cond delay="0"/>
                                          </p:stCondLst>
                                        </p:cTn>
                                        <p:tgtEl>
                                          <p:spTgt spid="2"/>
                                        </p:tgtEl>
                                      </p:cBhvr>
                                    </p:cmd>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childTnLst>
                          </p:cTn>
                        </p:par>
                        <p:par>
                          <p:cTn id="17" fill="hold">
                            <p:stCondLst>
                              <p:cond delay="0"/>
                            </p:stCondLst>
                            <p:childTnLst>
                              <p:par>
                                <p:cTn id="18" presetID="10" presetClass="entr" presetSubtype="0" fill="hold" grpId="0" nodeType="afterEffect">
                                  <p:stCondLst>
                                    <p:cond delay="0"/>
                                  </p:stCondLst>
                                  <p:childTnLst>
                                    <p:set>
                                      <p:cBhvr>
                                        <p:cTn id="19" dur="1" fill="hold">
                                          <p:stCondLst>
                                            <p:cond delay="0"/>
                                          </p:stCondLst>
                                        </p:cTn>
                                        <p:tgtEl>
                                          <p:spTgt spid="10">
                                            <p:graphicEl>
                                              <a:dgm id="{BD51D985-C62B-4FE1-BF56-0FB4F663B1F0}"/>
                                            </p:graphicEl>
                                          </p:spTgt>
                                        </p:tgtEl>
                                        <p:attrNameLst>
                                          <p:attrName>style.visibility</p:attrName>
                                        </p:attrNameLst>
                                      </p:cBhvr>
                                      <p:to>
                                        <p:strVal val="visible"/>
                                      </p:to>
                                    </p:set>
                                    <p:animEffect transition="in" filter="fade">
                                      <p:cBhvr>
                                        <p:cTn id="20" dur="500"/>
                                        <p:tgtEl>
                                          <p:spTgt spid="10">
                                            <p:graphicEl>
                                              <a:dgm id="{BD51D985-C62B-4FE1-BF56-0FB4F663B1F0}"/>
                                            </p:graphic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
                                            <p:graphicEl>
                                              <a:dgm id="{A3752A67-33DD-40F0-80A1-ED7BCBD4AB25}"/>
                                            </p:graphicEl>
                                          </p:spTgt>
                                        </p:tgtEl>
                                        <p:attrNameLst>
                                          <p:attrName>style.visibility</p:attrName>
                                        </p:attrNameLst>
                                      </p:cBhvr>
                                      <p:to>
                                        <p:strVal val="visible"/>
                                      </p:to>
                                    </p:set>
                                    <p:animEffect transition="in" filter="fade">
                                      <p:cBhvr>
                                        <p:cTn id="24" dur="500"/>
                                        <p:tgtEl>
                                          <p:spTgt spid="10">
                                            <p:graphicEl>
                                              <a:dgm id="{A3752A67-33DD-40F0-80A1-ED7BCBD4AB25}"/>
                                            </p:graphicEl>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0">
                                            <p:graphicEl>
                                              <a:dgm id="{035C6E21-9413-4C8F-895E-9B3516B3F0E7}"/>
                                            </p:graphicEl>
                                          </p:spTgt>
                                        </p:tgtEl>
                                        <p:attrNameLst>
                                          <p:attrName>style.visibility</p:attrName>
                                        </p:attrNameLst>
                                      </p:cBhvr>
                                      <p:to>
                                        <p:strVal val="visible"/>
                                      </p:to>
                                    </p:set>
                                    <p:animEffect transition="in" filter="fade">
                                      <p:cBhvr>
                                        <p:cTn id="28" dur="500"/>
                                        <p:tgtEl>
                                          <p:spTgt spid="10">
                                            <p:graphicEl>
                                              <a:dgm id="{035C6E21-9413-4C8F-895E-9B3516B3F0E7}"/>
                                            </p:graphicEl>
                                          </p:spTgt>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0">
                                            <p:graphicEl>
                                              <a:dgm id="{04D215BD-1739-4658-857D-EC160314926C}"/>
                                            </p:graphicEl>
                                          </p:spTgt>
                                        </p:tgtEl>
                                        <p:attrNameLst>
                                          <p:attrName>style.visibility</p:attrName>
                                        </p:attrNameLst>
                                      </p:cBhvr>
                                      <p:to>
                                        <p:strVal val="visible"/>
                                      </p:to>
                                    </p:set>
                                    <p:animEffect transition="in" filter="fade">
                                      <p:cBhvr>
                                        <p:cTn id="32" dur="500"/>
                                        <p:tgtEl>
                                          <p:spTgt spid="10">
                                            <p:graphicEl>
                                              <a:dgm id="{04D215BD-1739-4658-857D-EC160314926C}"/>
                                            </p:graphicEl>
                                          </p:spTgt>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0">
                                            <p:graphicEl>
                                              <a:dgm id="{634498C2-0C9A-431B-BDC9-F561695F6D30}"/>
                                            </p:graphicEl>
                                          </p:spTgt>
                                        </p:tgtEl>
                                        <p:attrNameLst>
                                          <p:attrName>style.visibility</p:attrName>
                                        </p:attrNameLst>
                                      </p:cBhvr>
                                      <p:to>
                                        <p:strVal val="visible"/>
                                      </p:to>
                                    </p:set>
                                    <p:animEffect transition="in" filter="fade">
                                      <p:cBhvr>
                                        <p:cTn id="36" dur="500"/>
                                        <p:tgtEl>
                                          <p:spTgt spid="10">
                                            <p:graphicEl>
                                              <a:dgm id="{634498C2-0C9A-431B-BDC9-F561695F6D30}"/>
                                            </p:graphicEl>
                                          </p:spTgt>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0">
                                            <p:graphicEl>
                                              <a:dgm id="{D6DA9195-AE2B-473B-9592-0E30EE1B98E8}"/>
                                            </p:graphicEl>
                                          </p:spTgt>
                                        </p:tgtEl>
                                        <p:attrNameLst>
                                          <p:attrName>style.visibility</p:attrName>
                                        </p:attrNameLst>
                                      </p:cBhvr>
                                      <p:to>
                                        <p:strVal val="visible"/>
                                      </p:to>
                                    </p:set>
                                    <p:animEffect transition="in" filter="fade">
                                      <p:cBhvr>
                                        <p:cTn id="40" dur="500"/>
                                        <p:tgtEl>
                                          <p:spTgt spid="10">
                                            <p:graphicEl>
                                              <a:dgm id="{D6DA9195-AE2B-473B-9592-0E30EE1B98E8}"/>
                                            </p:graphicEl>
                                          </p:spTgt>
                                        </p:tgtEl>
                                      </p:cBhvr>
                                    </p:animEffec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0">
                                            <p:graphicEl>
                                              <a:dgm id="{19683936-0B44-4F15-A6B2-9C1574C809A6}"/>
                                            </p:graphicEl>
                                          </p:spTgt>
                                        </p:tgtEl>
                                        <p:attrNameLst>
                                          <p:attrName>style.visibility</p:attrName>
                                        </p:attrNameLst>
                                      </p:cBhvr>
                                      <p:to>
                                        <p:strVal val="visible"/>
                                      </p:to>
                                    </p:set>
                                    <p:animEffect transition="in" filter="fade">
                                      <p:cBhvr>
                                        <p:cTn id="44" dur="500"/>
                                        <p:tgtEl>
                                          <p:spTgt spid="10">
                                            <p:graphicEl>
                                              <a:dgm id="{19683936-0B44-4F15-A6B2-9C1574C809A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repeatCount="indefinite" fill="hold" display="0">
                  <p:stCondLst>
                    <p:cond delay="indefinite"/>
                  </p:stCondLst>
                </p:cTn>
                <p:tgtEl>
                  <p:spTgt spid="2"/>
                </p:tgtEl>
              </p:cMediaNode>
            </p:video>
            <p:seq concurrent="1" nextAc="seek">
              <p:cTn id="46" restart="whenNotActive" fill="hold" evtFilter="cancelBubble" nodeType="interactiveSeq">
                <p:stCondLst>
                  <p:cond evt="onClick" delay="0">
                    <p:tgtEl>
                      <p:spTgt spid="2"/>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2"/>
                                        </p:tgtEl>
                                      </p:cBhvr>
                                    </p:cmd>
                                  </p:childTnLst>
                                </p:cTn>
                              </p:par>
                            </p:childTnLst>
                          </p:cTn>
                        </p:par>
                      </p:childTnLst>
                    </p:cTn>
                  </p:par>
                </p:childTnLst>
              </p:cTn>
              <p:nextCondLst>
                <p:cond evt="onClick" delay="0">
                  <p:tgtEl>
                    <p:spTgt spid="2"/>
                  </p:tgtEl>
                </p:cond>
              </p:nextCondLst>
            </p:seq>
          </p:childTnLst>
        </p:cTn>
      </p:par>
    </p:tnLst>
    <p:bldLst>
      <p:bldP spid="37" grpId="0"/>
      <p:bldGraphic spid="10" grpId="0" uiExpand="1">
        <p:bldSub>
          <a:bldDgm bld="one"/>
        </p:bldSub>
      </p:bldGraphic>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пула объектов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5" name="NewPoolGame">
            <a:hlinkClick r:id="" action="ppaction://media"/>
            <a:extLst>
              <a:ext uri="{FF2B5EF4-FFF2-40B4-BE49-F238E27FC236}">
                <a16:creationId xmlns:a16="http://schemas.microsoft.com/office/drawing/2014/main" id="{1C3D5BB5-AF4C-4505-8518-5DA6894C3B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3278" y="1932674"/>
            <a:ext cx="10345444" cy="4376606"/>
          </a:xfrm>
          <a:prstGeom prst="rect">
            <a:avLst/>
          </a:prstGeom>
        </p:spPr>
      </p:pic>
      <p:pic>
        <p:nvPicPr>
          <p:cNvPr id="10" name="Рисунок 9" descr="Кусок торта">
            <a:hlinkClick r:id="rId6" action="ppaction://hlinksldjump"/>
            <a:extLst>
              <a:ext uri="{FF2B5EF4-FFF2-40B4-BE49-F238E27FC236}">
                <a16:creationId xmlns:a16="http://schemas.microsoft.com/office/drawing/2014/main" id="{AC50B5AD-CB20-4375-A00E-FB6CD79F64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99206" y="530964"/>
            <a:ext cx="369107" cy="369107"/>
          </a:xfrm>
          <a:prstGeom prst="rect">
            <a:avLst/>
          </a:prstGeom>
        </p:spPr>
      </p:pic>
      <p:sp>
        <p:nvSpPr>
          <p:cNvPr id="11" name="Заголовок 2">
            <a:extLst>
              <a:ext uri="{FF2B5EF4-FFF2-40B4-BE49-F238E27FC236}">
                <a16:creationId xmlns:a16="http://schemas.microsoft.com/office/drawing/2014/main" id="{77A427D0-26F6-4BDF-A62A-FF08F4C9B40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10642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7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План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8096376" cy="3393234"/>
          </a:xfrm>
        </p:spPr>
        <p:txBody>
          <a:bodyPr>
            <a:noAutofit/>
          </a:bodyPr>
          <a:lstStyle/>
          <a:p>
            <a:pPr marL="342900" indent="-342900">
              <a:spcBef>
                <a:spcPts val="0"/>
              </a:spcBef>
              <a:buFont typeface="+mj-lt"/>
              <a:buAutoNum type="arabicPeriod"/>
            </a:pPr>
            <a:r>
              <a:rPr lang="ru-RU" sz="2000" dirty="0"/>
              <a:t>Введение</a:t>
            </a:r>
          </a:p>
          <a:p>
            <a:pPr marL="342900" indent="-342900">
              <a:spcBef>
                <a:spcPts val="0"/>
              </a:spcBef>
              <a:buFont typeface="+mj-lt"/>
              <a:buAutoNum type="arabicPeriod"/>
            </a:pPr>
            <a:r>
              <a:rPr lang="ru-RU" sz="2000" dirty="0"/>
              <a:t>Цель и задачи</a:t>
            </a:r>
          </a:p>
          <a:p>
            <a:pPr marL="342900" indent="-342900">
              <a:spcBef>
                <a:spcPts val="0"/>
              </a:spcBef>
              <a:buFont typeface="+mj-lt"/>
              <a:buAutoNum type="arabicPeriod"/>
            </a:pPr>
            <a:r>
              <a:rPr lang="ru-RU" sz="2000" dirty="0"/>
              <a:t>Результаты</a:t>
            </a:r>
          </a:p>
          <a:p>
            <a:pPr marL="342900" indent="-342900">
              <a:spcBef>
                <a:spcPts val="0"/>
              </a:spcBef>
              <a:buFont typeface="+mj-lt"/>
              <a:buAutoNum type="arabicPeriod"/>
            </a:pPr>
            <a:r>
              <a:rPr lang="ru-RU" sz="2000" dirty="0"/>
              <a:t>Сравнение аналогов</a:t>
            </a:r>
          </a:p>
          <a:p>
            <a:pPr marL="342900" indent="-342900">
              <a:spcBef>
                <a:spcPts val="0"/>
              </a:spcBef>
              <a:buFont typeface="+mj-lt"/>
              <a:buAutoNum type="arabicPeriod"/>
            </a:pPr>
            <a:r>
              <a:rPr lang="ru-RU" sz="2000" dirty="0"/>
              <a:t>Требования к программе</a:t>
            </a:r>
            <a:endParaRPr lang="en-US" sz="2000" dirty="0"/>
          </a:p>
          <a:p>
            <a:pPr marL="342900" indent="-342900">
              <a:spcBef>
                <a:spcPts val="0"/>
              </a:spcBef>
              <a:buFont typeface="+mj-lt"/>
              <a:buAutoNum type="arabicPeriod"/>
            </a:pPr>
            <a:r>
              <a:rPr lang="ru-RU" sz="2000" dirty="0"/>
              <a:t>Проектирование и реализация алгоритмов</a:t>
            </a:r>
            <a:endParaRPr lang="en-US" sz="2000" dirty="0"/>
          </a:p>
          <a:p>
            <a:pPr marL="342900" indent="-342900">
              <a:spcBef>
                <a:spcPts val="0"/>
              </a:spcBef>
              <a:buFont typeface="+mj-lt"/>
              <a:buAutoNum type="arabicPeriod"/>
            </a:pPr>
            <a:r>
              <a:rPr lang="ru-RU" sz="2000" dirty="0"/>
              <a:t>Тестирование алгоритмов</a:t>
            </a:r>
          </a:p>
          <a:p>
            <a:pPr marL="342900" indent="-342900">
              <a:spcBef>
                <a:spcPts val="0"/>
              </a:spcBef>
              <a:buFont typeface="+mj-lt"/>
              <a:buAutoNum type="arabicPeriod"/>
            </a:pPr>
            <a:r>
              <a:rPr lang="ru-RU" sz="2000" dirty="0"/>
              <a:t>Заключение</a:t>
            </a:r>
          </a:p>
          <a:p>
            <a:pPr marL="342900" indent="-342900">
              <a:spcBef>
                <a:spcPts val="0"/>
              </a:spcBef>
              <a:buFont typeface="+mj-lt"/>
              <a:buAutoNum type="arabicPeriod"/>
            </a:pPr>
            <a:endParaRPr lang="ru-RU" sz="2000"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1" name="Рисунок 10" descr="Кусок торта">
            <a:hlinkClick r:id="rId2" action="ppaction://hlinksldjump"/>
            <a:extLst>
              <a:ext uri="{FF2B5EF4-FFF2-40B4-BE49-F238E27FC236}">
                <a16:creationId xmlns:a16="http://schemas.microsoft.com/office/drawing/2014/main" id="{3EBEDD84-0B73-4AC3-B4F9-A43A99173B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9206" y="530964"/>
            <a:ext cx="369107" cy="369107"/>
          </a:xfrm>
          <a:prstGeom prst="rect">
            <a:avLst/>
          </a:prstGeom>
        </p:spPr>
      </p:pic>
      <p:sp>
        <p:nvSpPr>
          <p:cNvPr id="12" name="Заголовок 2">
            <a:extLst>
              <a:ext uri="{FF2B5EF4-FFF2-40B4-BE49-F238E27FC236}">
                <a16:creationId xmlns:a16="http://schemas.microsoft.com/office/drawing/2014/main" id="{F61BD2D7-A827-4C66-B0B0-02A137803F65}"/>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2214480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появления пятен</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4" name="BugSpots">
            <a:hlinkClick r:id="" action="ppaction://media"/>
            <a:extLst>
              <a:ext uri="{FF2B5EF4-FFF2-40B4-BE49-F238E27FC236}">
                <a16:creationId xmlns:a16="http://schemas.microsoft.com/office/drawing/2014/main" id="{BB2AB102-A5DA-4385-9E8F-AB553EC5E2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62218" y="1936647"/>
            <a:ext cx="8867564" cy="4419244"/>
          </a:xfrm>
          <a:prstGeom prst="rect">
            <a:avLst/>
          </a:prstGeom>
        </p:spPr>
      </p:pic>
      <p:graphicFrame>
        <p:nvGraphicFramePr>
          <p:cNvPr id="11" name="Схема 10">
            <a:extLst>
              <a:ext uri="{FF2B5EF4-FFF2-40B4-BE49-F238E27FC236}">
                <a16:creationId xmlns:a16="http://schemas.microsoft.com/office/drawing/2014/main" id="{09D77B10-0716-D2D5-7DBC-1B9FAB020D3C}"/>
              </a:ext>
            </a:extLst>
          </p:cNvPr>
          <p:cNvGraphicFramePr/>
          <p:nvPr>
            <p:extLst>
              <p:ext uri="{D42A27DB-BD31-4B8C-83A1-F6EECF244321}">
                <p14:modId xmlns:p14="http://schemas.microsoft.com/office/powerpoint/2010/main" val="2392953977"/>
              </p:ext>
            </p:extLst>
          </p:nvPr>
        </p:nvGraphicFramePr>
        <p:xfrm>
          <a:off x="1557257" y="2543504"/>
          <a:ext cx="9082843" cy="330883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5" name="Рисунок 14" descr="Кусок торта">
            <a:hlinkClick r:id="rId11" action="ppaction://hlinksldjump"/>
            <a:extLst>
              <a:ext uri="{FF2B5EF4-FFF2-40B4-BE49-F238E27FC236}">
                <a16:creationId xmlns:a16="http://schemas.microsoft.com/office/drawing/2014/main" id="{E1471A14-B3A5-47E0-AE4E-CD4C34D25F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99206" y="530964"/>
            <a:ext cx="369107" cy="369107"/>
          </a:xfrm>
          <a:prstGeom prst="rect">
            <a:avLst/>
          </a:prstGeom>
        </p:spPr>
      </p:pic>
      <p:sp>
        <p:nvSpPr>
          <p:cNvPr id="16" name="Заголовок 2">
            <a:extLst>
              <a:ext uri="{FF2B5EF4-FFF2-40B4-BE49-F238E27FC236}">
                <a16:creationId xmlns:a16="http://schemas.microsoft.com/office/drawing/2014/main" id="{C47C3CDE-C7BE-4F8E-9DDF-CAD5A6F7AF31}"/>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35222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md type="call" cmd="stop">
                                      <p:cBhvr>
                                        <p:cTn id="11" dur="1">
                                          <p:stCondLst>
                                            <p:cond delay="0"/>
                                          </p:stCondLst>
                                        </p:cTn>
                                        <p:tgtEl>
                                          <p:spTgt spid="4"/>
                                        </p:tgtEl>
                                      </p:cBhvr>
                                    </p:cmd>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11">
                                            <p:graphicEl>
                                              <a:dgm id="{211036C9-6824-49B3-B91C-15E0D633DAF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dgm id="{6A3F493F-9C0E-4BF2-B932-6FDC77BEED1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graphicEl>
                                              <a:dgm id="{89E38EE2-5FBD-4305-918A-4F57EF62665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graphicEl>
                                              <a:dgm id="{48C870BE-C35B-4C49-B16D-68840ED21BAE}"/>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graphicEl>
                                              <a:dgm id="{26927A3E-27E3-4C25-8BA3-0D8118DFD6E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childTnLst>
        </p:cTn>
      </p:par>
    </p:tnLst>
    <p:bldLst>
      <p:bldGraphic spid="11"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появления пятен</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5" name="Splats">
            <a:hlinkClick r:id="" action="ppaction://media"/>
            <a:extLst>
              <a:ext uri="{FF2B5EF4-FFF2-40B4-BE49-F238E27FC236}">
                <a16:creationId xmlns:a16="http://schemas.microsoft.com/office/drawing/2014/main" id="{EBF31DC4-B676-4BF9-A091-9850E07987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2530" y="1939463"/>
            <a:ext cx="8926939" cy="4449209"/>
          </a:xfrm>
          <a:prstGeom prst="rect">
            <a:avLst/>
          </a:prstGeom>
        </p:spPr>
      </p:pic>
      <p:pic>
        <p:nvPicPr>
          <p:cNvPr id="15" name="Рисунок 14" descr="Кусок торта">
            <a:hlinkClick r:id="rId6" action="ppaction://hlinksldjump"/>
            <a:extLst>
              <a:ext uri="{FF2B5EF4-FFF2-40B4-BE49-F238E27FC236}">
                <a16:creationId xmlns:a16="http://schemas.microsoft.com/office/drawing/2014/main" id="{C93E1114-0026-4A82-8AED-E493E26EB5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99206" y="530964"/>
            <a:ext cx="369107" cy="369107"/>
          </a:xfrm>
          <a:prstGeom prst="rect">
            <a:avLst/>
          </a:prstGeom>
        </p:spPr>
      </p:pic>
      <p:sp>
        <p:nvSpPr>
          <p:cNvPr id="11" name="Заголовок 2">
            <a:extLst>
              <a:ext uri="{FF2B5EF4-FFF2-40B4-BE49-F238E27FC236}">
                <a16:creationId xmlns:a16="http://schemas.microsoft.com/office/drawing/2014/main" id="{28BDB4AD-E521-4E26-9BD9-F5171B09E58D}"/>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184084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6289687" cy="777025"/>
          </a:xfrm>
        </p:spPr>
        <p:txBody>
          <a:bodyPr>
            <a:normAutofit/>
          </a:bodyPr>
          <a:lstStyle/>
          <a:p>
            <a:r>
              <a:rPr lang="ru-RU" sz="2800" b="1" dirty="0"/>
              <a:t>Заключение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2"/>
            <a:ext cx="10141294" cy="3603887"/>
          </a:xfrm>
        </p:spPr>
        <p:txBody>
          <a:bodyPr>
            <a:normAutofit/>
          </a:bodyPr>
          <a:lstStyle/>
          <a:p>
            <a:pPr>
              <a:spcBef>
                <a:spcPts val="0"/>
              </a:spcBef>
              <a:spcAft>
                <a:spcPts val="1200"/>
              </a:spcAft>
            </a:pPr>
            <a:r>
              <a:rPr lang="ru-RU" sz="2000" dirty="0"/>
              <a:t>Мы достигли цель – разработали мобильную игру «Торт в лицо» на игровом движке </a:t>
            </a:r>
            <a:r>
              <a:rPr lang="ru-RU" sz="2000" dirty="0" err="1"/>
              <a:t>Unity</a:t>
            </a:r>
            <a:r>
              <a:rPr lang="ru-RU" sz="2000" dirty="0"/>
              <a:t>.</a:t>
            </a:r>
          </a:p>
          <a:p>
            <a:pPr marL="457200" indent="-457200">
              <a:spcBef>
                <a:spcPts val="0"/>
              </a:spcBef>
              <a:buFont typeface="+mj-lt"/>
              <a:buAutoNum type="arabicPeriod"/>
            </a:pPr>
            <a:r>
              <a:rPr lang="ru-RU" sz="2000" dirty="0"/>
              <a:t>Провели опрос среди одногруппников, узнали, что уровень стресса высокий.</a:t>
            </a:r>
          </a:p>
          <a:p>
            <a:pPr marL="457200" indent="-457200">
              <a:spcBef>
                <a:spcPts val="0"/>
              </a:spcBef>
              <a:buFont typeface="+mj-lt"/>
              <a:buAutoNum type="arabicPeriod"/>
            </a:pPr>
            <a:r>
              <a:rPr lang="ru-RU" sz="2000" dirty="0"/>
              <a:t>Проанализировали игры «</a:t>
            </a:r>
            <a:r>
              <a:rPr lang="en-US" sz="2000" dirty="0"/>
              <a:t>Beat the Boss</a:t>
            </a:r>
            <a:r>
              <a:rPr lang="ru-RU" sz="2000" dirty="0"/>
              <a:t>» и «</a:t>
            </a:r>
            <a:r>
              <a:rPr lang="en-US" sz="2000" dirty="0"/>
              <a:t>Icing On The Cake</a:t>
            </a:r>
            <a:r>
              <a:rPr lang="ru-RU" sz="2000" dirty="0"/>
              <a:t>».</a:t>
            </a:r>
          </a:p>
          <a:p>
            <a:pPr marL="457200" indent="-457200">
              <a:spcBef>
                <a:spcPts val="0"/>
              </a:spcBef>
              <a:buFont typeface="+mj-lt"/>
              <a:buAutoNum type="arabicPeriod"/>
            </a:pPr>
            <a:r>
              <a:rPr lang="ru-RU" sz="2000" dirty="0"/>
              <a:t>Разработали требования к игре.</a:t>
            </a:r>
          </a:p>
          <a:p>
            <a:pPr marL="457200" indent="-457200">
              <a:spcBef>
                <a:spcPts val="0"/>
              </a:spcBef>
              <a:buFont typeface="+mj-lt"/>
              <a:buAutoNum type="arabicPeriod"/>
            </a:pPr>
            <a:r>
              <a:rPr lang="ru-RU" sz="2000" dirty="0"/>
              <a:t>Спроектировали и реализовали алгоритмы: пул объектов, построение траектории, метание торта, появление пятен, поворот пушки, перемещение персонажа.</a:t>
            </a:r>
          </a:p>
          <a:p>
            <a:pPr marL="457200" indent="-457200">
              <a:spcBef>
                <a:spcPts val="0"/>
              </a:spcBef>
              <a:buFont typeface="+mj-lt"/>
              <a:buAutoNum type="arabicPeriod"/>
            </a:pPr>
            <a:r>
              <a:rPr lang="ru-RU" sz="2000" dirty="0"/>
              <a:t>Протестировали алгоритмы и игру.</a:t>
            </a:r>
          </a:p>
          <a:p>
            <a:pPr marL="457200" indent="-457200">
              <a:spcBef>
                <a:spcPts val="0"/>
              </a:spcBef>
              <a:buFont typeface="+mj-lt"/>
              <a:buAutoNum type="arabicPeriod"/>
            </a:pPr>
            <a:r>
              <a:rPr lang="ru-RU" sz="2000" dirty="0">
                <a:hlinkClick r:id="rId3" action="ppaction://hlinksldjump"/>
              </a:rPr>
              <a:t>Загрузили игру в магазин приложений.</a:t>
            </a:r>
            <a:endParaRPr lang="ru-RU" sz="2000" dirty="0"/>
          </a:p>
          <a:p>
            <a:pPr marL="457200" indent="-457200">
              <a:spcBef>
                <a:spcPts val="0"/>
              </a:spcBef>
              <a:buFont typeface="+mj-lt"/>
              <a:buAutoNum type="arabicPeriod"/>
            </a:pPr>
            <a:r>
              <a:rPr lang="ru-RU" sz="2000" dirty="0"/>
              <a:t>Экспериментально подтвердили, что игра «Торт в лицо» снижает стресс.</a:t>
            </a:r>
          </a:p>
          <a:p>
            <a:pPr marL="457200" indent="-457200">
              <a:spcBef>
                <a:spcPts val="0"/>
              </a:spcBef>
              <a:buFont typeface="+mj-lt"/>
              <a:buAutoNum type="arabicPeriod"/>
            </a:pPr>
            <a:endParaRPr lang="ru-RU" sz="2000"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Заключение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1" name="Рисунок 10" descr="Кусок торта">
            <a:hlinkClick r:id="rId4" action="ppaction://hlinksldjump"/>
            <a:extLst>
              <a:ext uri="{FF2B5EF4-FFF2-40B4-BE49-F238E27FC236}">
                <a16:creationId xmlns:a16="http://schemas.microsoft.com/office/drawing/2014/main" id="{294142BA-C8BF-43C5-92F4-FF7427F2E5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9206" y="530964"/>
            <a:ext cx="369107" cy="369107"/>
          </a:xfrm>
          <a:prstGeom prst="rect">
            <a:avLst/>
          </a:prstGeom>
        </p:spPr>
      </p:pic>
      <p:sp>
        <p:nvSpPr>
          <p:cNvPr id="12" name="Заголовок 2">
            <a:extLst>
              <a:ext uri="{FF2B5EF4-FFF2-40B4-BE49-F238E27FC236}">
                <a16:creationId xmlns:a16="http://schemas.microsoft.com/office/drawing/2014/main" id="{4AE97EF3-25D9-42BC-9B95-16BC4F71C12C}"/>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2866652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E54C6C-825C-BC2E-C63F-46EDB472B522}"/>
              </a:ext>
            </a:extLst>
          </p:cNvPr>
          <p:cNvSpPr txBox="1"/>
          <p:nvPr/>
        </p:nvSpPr>
        <p:spPr>
          <a:xfrm>
            <a:off x="512884" y="1517290"/>
            <a:ext cx="11166231" cy="1323439"/>
          </a:xfrm>
          <a:prstGeom prst="rect">
            <a:avLst/>
          </a:prstGeom>
          <a:noFill/>
        </p:spPr>
        <p:txBody>
          <a:bodyPr wrap="square" rtlCol="0">
            <a:spAutoFit/>
          </a:bodyPr>
          <a:lstStyle/>
          <a:p>
            <a:pPr algn="ctr"/>
            <a:r>
              <a:rPr lang="ru-RU" sz="4000" dirty="0">
                <a:latin typeface="HSE Sans" panose="02000000000000000000" pitchFamily="2" charset="0"/>
              </a:rPr>
              <a:t>Спасибо за внимание!</a:t>
            </a:r>
          </a:p>
          <a:p>
            <a:pPr algn="ctr"/>
            <a:r>
              <a:rPr lang="ru-RU" sz="4000" dirty="0">
                <a:latin typeface="HSE Sans" panose="02000000000000000000" pitchFamily="2" charset="0"/>
              </a:rPr>
              <a:t>Готовы ответить на ваши вопросы.</a:t>
            </a:r>
          </a:p>
        </p:txBody>
      </p:sp>
      <p:sp>
        <p:nvSpPr>
          <p:cNvPr id="4" name="Текст 3">
            <a:extLst>
              <a:ext uri="{FF2B5EF4-FFF2-40B4-BE49-F238E27FC236}">
                <a16:creationId xmlns:a16="http://schemas.microsoft.com/office/drawing/2014/main" id="{37EEB70C-0EDB-48B0-9D61-DD61EB1E8C09}"/>
              </a:ext>
            </a:extLst>
          </p:cNvPr>
          <p:cNvSpPr txBox="1">
            <a:spLocks/>
          </p:cNvSpPr>
          <p:nvPr/>
        </p:nvSpPr>
        <p:spPr>
          <a:xfrm>
            <a:off x="1175657" y="3788229"/>
            <a:ext cx="4293326" cy="22903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dirty="0"/>
              <a:t>Ларионова Яна Андреевна, студентка ПИ-21-2</a:t>
            </a:r>
          </a:p>
          <a:p>
            <a:pPr marL="0" indent="0">
              <a:buNone/>
            </a:pPr>
            <a:r>
              <a:rPr lang="ru-RU" sz="2400" dirty="0"/>
              <a:t>Телефон: +7 904 841-36-23</a:t>
            </a:r>
          </a:p>
          <a:p>
            <a:pPr marL="0" indent="0">
              <a:buNone/>
            </a:pPr>
            <a:r>
              <a:rPr lang="ru-RU" sz="2400" dirty="0"/>
              <a:t>E-</a:t>
            </a:r>
            <a:r>
              <a:rPr lang="ru-RU" sz="2400" dirty="0" err="1"/>
              <a:t>mail</a:t>
            </a:r>
            <a:r>
              <a:rPr lang="ru-RU" sz="2400" dirty="0"/>
              <a:t>: </a:t>
            </a:r>
            <a:r>
              <a:rPr lang="en-GB" sz="2400" dirty="0"/>
              <a:t>nyanya.yara@gmail.com</a:t>
            </a:r>
            <a:endParaRPr lang="ru-RU" sz="2400" dirty="0"/>
          </a:p>
        </p:txBody>
      </p:sp>
      <p:sp>
        <p:nvSpPr>
          <p:cNvPr id="9" name="Текст 3">
            <a:extLst>
              <a:ext uri="{FF2B5EF4-FFF2-40B4-BE49-F238E27FC236}">
                <a16:creationId xmlns:a16="http://schemas.microsoft.com/office/drawing/2014/main" id="{3F9C4982-3E04-4BA0-BD97-07C4866D578E}"/>
              </a:ext>
            </a:extLst>
          </p:cNvPr>
          <p:cNvSpPr txBox="1">
            <a:spLocks/>
          </p:cNvSpPr>
          <p:nvPr/>
        </p:nvSpPr>
        <p:spPr>
          <a:xfrm>
            <a:off x="6723019" y="3788229"/>
            <a:ext cx="4293326" cy="22903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dirty="0"/>
              <a:t>Федосеев Данил Сергеевич, студент ПИ-21-2</a:t>
            </a:r>
          </a:p>
          <a:p>
            <a:pPr marL="0" indent="0">
              <a:buNone/>
            </a:pPr>
            <a:r>
              <a:rPr lang="ru-RU" sz="2400" dirty="0"/>
              <a:t>Телефон: +7 902 804-29-08</a:t>
            </a:r>
          </a:p>
          <a:p>
            <a:pPr marL="0" indent="0">
              <a:buNone/>
            </a:pPr>
            <a:r>
              <a:rPr lang="en-US" sz="2400" dirty="0"/>
              <a:t>E-mail: fs159@mail.ru</a:t>
            </a:r>
            <a:endParaRPr lang="ru-RU" sz="2400" dirty="0"/>
          </a:p>
        </p:txBody>
      </p:sp>
    </p:spTree>
    <p:extLst>
      <p:ext uri="{BB962C8B-B14F-4D97-AF65-F5344CB8AC3E}">
        <p14:creationId xmlns:p14="http://schemas.microsoft.com/office/powerpoint/2010/main" val="1282161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995031"/>
            <a:ext cx="5245560" cy="530451"/>
          </a:xfrm>
        </p:spPr>
        <p:txBody>
          <a:bodyPr anchor="b">
            <a:normAutofit/>
          </a:bodyPr>
          <a:lstStyle/>
          <a:p>
            <a:r>
              <a:rPr lang="ru-RU" sz="2800" b="1" dirty="0"/>
              <a:t>Содержание</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Защита курсового проекта</a:t>
            </a:r>
          </a:p>
          <a:p>
            <a:r>
              <a:rPr lang="ru-RU" dirty="0"/>
              <a:t>Пермь, 2022</a:t>
            </a:r>
          </a:p>
        </p:txBody>
      </p:sp>
      <p:sp>
        <p:nvSpPr>
          <p:cNvPr id="12" name="Заголовок 2">
            <a:extLst>
              <a:ext uri="{FF2B5EF4-FFF2-40B4-BE49-F238E27FC236}">
                <a16:creationId xmlns:a16="http://schemas.microsoft.com/office/drawing/2014/main" id="{2C4C0281-2C81-4E35-BC28-957C851C5436}"/>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grpSp>
        <p:nvGrpSpPr>
          <p:cNvPr id="122" name="Группа 121">
            <a:extLst>
              <a:ext uri="{FF2B5EF4-FFF2-40B4-BE49-F238E27FC236}">
                <a16:creationId xmlns:a16="http://schemas.microsoft.com/office/drawing/2014/main" id="{BBC7AA78-CFDE-46D8-B62D-7DD82597670A}"/>
              </a:ext>
            </a:extLst>
          </p:cNvPr>
          <p:cNvGrpSpPr/>
          <p:nvPr/>
        </p:nvGrpSpPr>
        <p:grpSpPr>
          <a:xfrm>
            <a:off x="491902" y="1693624"/>
            <a:ext cx="11208196" cy="4869447"/>
            <a:chOff x="662569" y="1905482"/>
            <a:chExt cx="9056925" cy="3934818"/>
          </a:xfrm>
        </p:grpSpPr>
        <mc:AlternateContent xmlns:mc="http://schemas.openxmlformats.org/markup-compatibility/2006" xmlns:pslz="http://schemas.microsoft.com/office/powerpoint/2016/slidezoom">
          <mc:Choice Requires="pslz">
            <p:graphicFrame>
              <p:nvGraphicFramePr>
                <p:cNvPr id="95" name="Ссылка на слайд 94">
                  <a:extLst>
                    <a:ext uri="{FF2B5EF4-FFF2-40B4-BE49-F238E27FC236}">
                      <a16:creationId xmlns:a16="http://schemas.microsoft.com/office/drawing/2014/main" id="{F61BE060-0F46-498A-A0A9-57791AC6A5DC}"/>
                    </a:ext>
                  </a:extLst>
                </p:cNvPr>
                <p:cNvGraphicFramePr>
                  <a:graphicFrameLocks noChangeAspect="1"/>
                </p:cNvGraphicFramePr>
                <p:nvPr>
                  <p:extLst>
                    <p:ext uri="{D42A27DB-BD31-4B8C-83A1-F6EECF244321}">
                      <p14:modId xmlns:p14="http://schemas.microsoft.com/office/powerpoint/2010/main" val="143922005"/>
                    </p:ext>
                  </p:extLst>
                </p:nvPr>
              </p:nvGraphicFramePr>
              <p:xfrm>
                <a:off x="673514" y="1908438"/>
                <a:ext cx="2181934" cy="1227338"/>
              </p:xfrm>
              <a:graphic>
                <a:graphicData uri="http://schemas.microsoft.com/office/powerpoint/2016/slidezoom">
                  <pslz:sldZm>
                    <pslz:sldZmObj sldId="314" cId="1650029906">
                      <pslz:zmPr id="{74DBF153-FC98-4D72-83C5-2FA591992095}" returnToParent="0" transitionDur="1000">
                        <p166:blipFill xmlns:p166="http://schemas.microsoft.com/office/powerpoint/2016/6/main">
                          <a:blip r:embed="rId2"/>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95" name="Ссылка на слайд 94">
                  <a:hlinkClick r:id="rId3" action="ppaction://hlinksldjump"/>
                  <a:extLst>
                    <a:ext uri="{FF2B5EF4-FFF2-40B4-BE49-F238E27FC236}">
                      <a16:creationId xmlns:a16="http://schemas.microsoft.com/office/drawing/2014/main" id="{F61BE060-0F46-498A-A0A9-57791AC6A5DC}"/>
                    </a:ext>
                  </a:extLst>
                </p:cNvPr>
                <p:cNvPicPr>
                  <a:picLocks noGrp="1" noRot="1" noChangeAspect="1" noMove="1" noResize="1" noEditPoints="1" noAdjustHandles="1" noChangeArrowheads="1" noChangeShapeType="1"/>
                </p:cNvPicPr>
                <p:nvPr/>
              </p:nvPicPr>
              <p:blipFill>
                <a:blip r:embed="rId4"/>
                <a:stretch>
                  <a:fillRect/>
                </a:stretch>
              </p:blipFill>
              <p:spPr>
                <a:xfrm>
                  <a:off x="505447" y="1697282"/>
                  <a:ext cx="2700204" cy="1518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9" name="Ссылка на слайд 98">
                  <a:extLst>
                    <a:ext uri="{FF2B5EF4-FFF2-40B4-BE49-F238E27FC236}">
                      <a16:creationId xmlns:a16="http://schemas.microsoft.com/office/drawing/2014/main" id="{9FE5753A-816C-4348-8049-875C648CE90D}"/>
                    </a:ext>
                  </a:extLst>
                </p:cNvPr>
                <p:cNvGraphicFramePr>
                  <a:graphicFrameLocks noChangeAspect="1"/>
                </p:cNvGraphicFramePr>
                <p:nvPr>
                  <p:extLst>
                    <p:ext uri="{D42A27DB-BD31-4B8C-83A1-F6EECF244321}">
                      <p14:modId xmlns:p14="http://schemas.microsoft.com/office/powerpoint/2010/main" val="2237912953"/>
                    </p:ext>
                  </p:extLst>
                </p:nvPr>
              </p:nvGraphicFramePr>
              <p:xfrm>
                <a:off x="2946650" y="1918204"/>
                <a:ext cx="2181934" cy="1227338"/>
              </p:xfrm>
              <a:graphic>
                <a:graphicData uri="http://schemas.microsoft.com/office/powerpoint/2016/slidezoom">
                  <pslz:sldZm>
                    <pslz:sldZmObj sldId="316" cId="2679227316">
                      <pslz:zmPr id="{8F26C82C-96E6-4982-A669-83C115E0D21E}" returnToParent="0" transitionDur="1000">
                        <p166:blipFill xmlns:p166="http://schemas.microsoft.com/office/powerpoint/2016/6/main">
                          <a:blip r:embed="rId5"/>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99" name="Ссылка на слайд 98">
                  <a:hlinkClick r:id="rId6" action="ppaction://hlinksldjump"/>
                  <a:extLst>
                    <a:ext uri="{FF2B5EF4-FFF2-40B4-BE49-F238E27FC236}">
                      <a16:creationId xmlns:a16="http://schemas.microsoft.com/office/drawing/2014/main" id="{9FE5753A-816C-4348-8049-875C648CE90D}"/>
                    </a:ext>
                  </a:extLst>
                </p:cNvPr>
                <p:cNvPicPr>
                  <a:picLocks noGrp="1" noRot="1" noChangeAspect="1" noMove="1" noResize="1" noEditPoints="1" noAdjustHandles="1" noChangeArrowheads="1" noChangeShapeType="1"/>
                </p:cNvPicPr>
                <p:nvPr/>
              </p:nvPicPr>
              <p:blipFill>
                <a:blip r:embed="rId7"/>
                <a:stretch>
                  <a:fillRect/>
                </a:stretch>
              </p:blipFill>
              <p:spPr>
                <a:xfrm>
                  <a:off x="3318516" y="1709368"/>
                  <a:ext cx="2700204" cy="1518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1" name="Ссылка на слайд 100">
                  <a:extLst>
                    <a:ext uri="{FF2B5EF4-FFF2-40B4-BE49-F238E27FC236}">
                      <a16:creationId xmlns:a16="http://schemas.microsoft.com/office/drawing/2014/main" id="{24F407EF-4B12-453B-BF4A-D55CC7AE3AD4}"/>
                    </a:ext>
                  </a:extLst>
                </p:cNvPr>
                <p:cNvGraphicFramePr>
                  <a:graphicFrameLocks noChangeAspect="1"/>
                </p:cNvGraphicFramePr>
                <p:nvPr>
                  <p:extLst>
                    <p:ext uri="{D42A27DB-BD31-4B8C-83A1-F6EECF244321}">
                      <p14:modId xmlns:p14="http://schemas.microsoft.com/office/powerpoint/2010/main" val="1060585704"/>
                    </p:ext>
                  </p:extLst>
                </p:nvPr>
              </p:nvGraphicFramePr>
              <p:xfrm>
                <a:off x="5240622" y="1917973"/>
                <a:ext cx="2181934" cy="1227338"/>
              </p:xfrm>
              <a:graphic>
                <a:graphicData uri="http://schemas.microsoft.com/office/powerpoint/2016/slidezoom">
                  <pslz:sldZm>
                    <pslz:sldZmObj sldId="317" cId="1179115458">
                      <pslz:zmPr id="{B27395D0-3FF2-4577-AF4F-3C846C387525}" returnToParent="0" transitionDur="1000">
                        <p166:blipFill xmlns:p166="http://schemas.microsoft.com/office/powerpoint/2016/6/main">
                          <a:blip r:embed="rId8"/>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101" name="Ссылка на слайд 100">
                  <a:hlinkClick r:id="rId9" action="ppaction://hlinksldjump"/>
                  <a:extLst>
                    <a:ext uri="{FF2B5EF4-FFF2-40B4-BE49-F238E27FC236}">
                      <a16:creationId xmlns:a16="http://schemas.microsoft.com/office/drawing/2014/main" id="{24F407EF-4B12-453B-BF4A-D55CC7AE3AD4}"/>
                    </a:ext>
                  </a:extLst>
                </p:cNvPr>
                <p:cNvPicPr>
                  <a:picLocks noGrp="1" noRot="1" noChangeAspect="1" noMove="1" noResize="1" noEditPoints="1" noAdjustHandles="1" noChangeArrowheads="1" noChangeShapeType="1"/>
                </p:cNvPicPr>
                <p:nvPr/>
              </p:nvPicPr>
              <p:blipFill>
                <a:blip r:embed="rId10"/>
                <a:stretch>
                  <a:fillRect/>
                </a:stretch>
              </p:blipFill>
              <p:spPr>
                <a:xfrm>
                  <a:off x="6157370" y="1709082"/>
                  <a:ext cx="2700204" cy="1518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3" name="Ссылка на слайд 102">
                  <a:extLst>
                    <a:ext uri="{FF2B5EF4-FFF2-40B4-BE49-F238E27FC236}">
                      <a16:creationId xmlns:a16="http://schemas.microsoft.com/office/drawing/2014/main" id="{DE8D072C-E640-4D94-8BDA-548CE8984302}"/>
                    </a:ext>
                  </a:extLst>
                </p:cNvPr>
                <p:cNvGraphicFramePr>
                  <a:graphicFrameLocks noChangeAspect="1"/>
                </p:cNvGraphicFramePr>
                <p:nvPr>
                  <p:extLst>
                    <p:ext uri="{D42A27DB-BD31-4B8C-83A1-F6EECF244321}">
                      <p14:modId xmlns:p14="http://schemas.microsoft.com/office/powerpoint/2010/main" val="2209994166"/>
                    </p:ext>
                  </p:extLst>
                </p:nvPr>
              </p:nvGraphicFramePr>
              <p:xfrm>
                <a:off x="7534594" y="1905482"/>
                <a:ext cx="2181934" cy="1227338"/>
              </p:xfrm>
              <a:graphic>
                <a:graphicData uri="http://schemas.microsoft.com/office/powerpoint/2016/slidezoom">
                  <pslz:sldZm>
                    <pslz:sldZmObj sldId="321" cId="4107441085">
                      <pslz:zmPr id="{942BDDE3-67F8-4A46-9934-D40706311EE0}" returnToParent="0" transitionDur="1000">
                        <p166:blipFill xmlns:p166="http://schemas.microsoft.com/office/powerpoint/2016/6/main">
                          <a:blip r:embed="rId11"/>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103" name="Ссылка на слайд 102">
                  <a:hlinkClick r:id="rId12" action="ppaction://hlinksldjump"/>
                  <a:extLst>
                    <a:ext uri="{FF2B5EF4-FFF2-40B4-BE49-F238E27FC236}">
                      <a16:creationId xmlns:a16="http://schemas.microsoft.com/office/drawing/2014/main" id="{DE8D072C-E640-4D94-8BDA-548CE8984302}"/>
                    </a:ext>
                  </a:extLst>
                </p:cNvPr>
                <p:cNvPicPr>
                  <a:picLocks noGrp="1" noRot="1" noChangeAspect="1" noMove="1" noResize="1" noEditPoints="1" noAdjustHandles="1" noChangeArrowheads="1" noChangeShapeType="1"/>
                </p:cNvPicPr>
                <p:nvPr/>
              </p:nvPicPr>
              <p:blipFill>
                <a:blip r:embed="rId13"/>
                <a:stretch>
                  <a:fillRect/>
                </a:stretch>
              </p:blipFill>
              <p:spPr>
                <a:xfrm>
                  <a:off x="8996224" y="1693624"/>
                  <a:ext cx="2700204" cy="1518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5" name="Ссылка на слайд 104">
                  <a:extLst>
                    <a:ext uri="{FF2B5EF4-FFF2-40B4-BE49-F238E27FC236}">
                      <a16:creationId xmlns:a16="http://schemas.microsoft.com/office/drawing/2014/main" id="{0BCDBC2D-61E7-475F-A94C-D35CE87BDA2C}"/>
                    </a:ext>
                  </a:extLst>
                </p:cNvPr>
                <p:cNvGraphicFramePr>
                  <a:graphicFrameLocks noChangeAspect="1"/>
                </p:cNvGraphicFramePr>
                <p:nvPr>
                  <p:extLst>
                    <p:ext uri="{D42A27DB-BD31-4B8C-83A1-F6EECF244321}">
                      <p14:modId xmlns:p14="http://schemas.microsoft.com/office/powerpoint/2010/main" val="1015650062"/>
                    </p:ext>
                  </p:extLst>
                </p:nvPr>
              </p:nvGraphicFramePr>
              <p:xfrm>
                <a:off x="662569" y="3260700"/>
                <a:ext cx="2181934" cy="1227338"/>
              </p:xfrm>
              <a:graphic>
                <a:graphicData uri="http://schemas.microsoft.com/office/powerpoint/2016/slidezoom">
                  <pslz:sldZm>
                    <pslz:sldZmObj sldId="322" cId="3092533219">
                      <pslz:zmPr id="{A0DFBA75-226E-44E2-8E60-99E289989903}" returnToParent="0" transitionDur="1000">
                        <p166:blipFill xmlns:p166="http://schemas.microsoft.com/office/powerpoint/2016/6/main">
                          <a:blip r:embed="rId14"/>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105" name="Ссылка на слайд 104">
                  <a:hlinkClick r:id="rId15" action="ppaction://hlinksldjump"/>
                  <a:extLst>
                    <a:ext uri="{FF2B5EF4-FFF2-40B4-BE49-F238E27FC236}">
                      <a16:creationId xmlns:a16="http://schemas.microsoft.com/office/drawing/2014/main" id="{0BCDBC2D-61E7-475F-A94C-D35CE87BDA2C}"/>
                    </a:ext>
                  </a:extLst>
                </p:cNvPr>
                <p:cNvPicPr>
                  <a:picLocks noGrp="1" noRot="1" noChangeAspect="1" noMove="1" noResize="1" noEditPoints="1" noAdjustHandles="1" noChangeArrowheads="1" noChangeShapeType="1"/>
                </p:cNvPicPr>
                <p:nvPr/>
              </p:nvPicPr>
              <p:blipFill>
                <a:blip r:embed="rId16"/>
                <a:stretch>
                  <a:fillRect/>
                </a:stretch>
              </p:blipFill>
              <p:spPr>
                <a:xfrm>
                  <a:off x="491902" y="3370744"/>
                  <a:ext cx="2700204" cy="1518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9" name="Ссылка на слайд 108">
                  <a:extLst>
                    <a:ext uri="{FF2B5EF4-FFF2-40B4-BE49-F238E27FC236}">
                      <a16:creationId xmlns:a16="http://schemas.microsoft.com/office/drawing/2014/main" id="{D5840944-E501-4F6D-9D0C-5515AFB3C0F9}"/>
                    </a:ext>
                  </a:extLst>
                </p:cNvPr>
                <p:cNvGraphicFramePr>
                  <a:graphicFrameLocks noChangeAspect="1"/>
                </p:cNvGraphicFramePr>
                <p:nvPr>
                  <p:extLst>
                    <p:ext uri="{D42A27DB-BD31-4B8C-83A1-F6EECF244321}">
                      <p14:modId xmlns:p14="http://schemas.microsoft.com/office/powerpoint/2010/main" val="4229979447"/>
                    </p:ext>
                  </p:extLst>
                </p:nvPr>
              </p:nvGraphicFramePr>
              <p:xfrm>
                <a:off x="2946650" y="3260700"/>
                <a:ext cx="2181934" cy="1227338"/>
              </p:xfrm>
              <a:graphic>
                <a:graphicData uri="http://schemas.microsoft.com/office/powerpoint/2016/slidezoom">
                  <pslz:sldZm>
                    <pslz:sldZmObj sldId="327" cId="1524787236">
                      <pslz:zmPr id="{0C498977-7E46-43B1-8540-60F22824753F}" returnToParent="0" transitionDur="1000">
                        <p166:blipFill xmlns:p166="http://schemas.microsoft.com/office/powerpoint/2016/6/main">
                          <a:blip r:embed="rId17"/>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109" name="Ссылка на слайд 108">
                  <a:hlinkClick r:id="rId18" action="ppaction://hlinksldjump"/>
                  <a:extLst>
                    <a:ext uri="{FF2B5EF4-FFF2-40B4-BE49-F238E27FC236}">
                      <a16:creationId xmlns:a16="http://schemas.microsoft.com/office/drawing/2014/main" id="{D5840944-E501-4F6D-9D0C-5515AFB3C0F9}"/>
                    </a:ext>
                  </a:extLst>
                </p:cNvPr>
                <p:cNvPicPr>
                  <a:picLocks noGrp="1" noRot="1" noChangeAspect="1" noMove="1" noResize="1" noEditPoints="1" noAdjustHandles="1" noChangeArrowheads="1" noChangeShapeType="1"/>
                </p:cNvPicPr>
                <p:nvPr/>
              </p:nvPicPr>
              <p:blipFill>
                <a:blip r:embed="rId19"/>
                <a:stretch>
                  <a:fillRect/>
                </a:stretch>
              </p:blipFill>
              <p:spPr>
                <a:xfrm>
                  <a:off x="3318516" y="3370744"/>
                  <a:ext cx="2700204" cy="1518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1" name="Ссылка на слайд 110">
                  <a:extLst>
                    <a:ext uri="{FF2B5EF4-FFF2-40B4-BE49-F238E27FC236}">
                      <a16:creationId xmlns:a16="http://schemas.microsoft.com/office/drawing/2014/main" id="{28BB4C14-B607-4EF9-8AF8-F584EE1D104A}"/>
                    </a:ext>
                  </a:extLst>
                </p:cNvPr>
                <p:cNvGraphicFramePr>
                  <a:graphicFrameLocks noChangeAspect="1"/>
                </p:cNvGraphicFramePr>
                <p:nvPr>
                  <p:extLst>
                    <p:ext uri="{D42A27DB-BD31-4B8C-83A1-F6EECF244321}">
                      <p14:modId xmlns:p14="http://schemas.microsoft.com/office/powerpoint/2010/main" val="2236007107"/>
                    </p:ext>
                  </p:extLst>
                </p:nvPr>
              </p:nvGraphicFramePr>
              <p:xfrm>
                <a:off x="5240622" y="3260700"/>
                <a:ext cx="2181934" cy="1227338"/>
              </p:xfrm>
              <a:graphic>
                <a:graphicData uri="http://schemas.microsoft.com/office/powerpoint/2016/slidezoom">
                  <pslz:sldZm>
                    <pslz:sldZmObj sldId="334" cId="4000652201">
                      <pslz:zmPr id="{25027E76-7F05-4AC7-A33F-9887950910B0}" returnToParent="0" transitionDur="1000">
                        <p166:blipFill xmlns:p166="http://schemas.microsoft.com/office/powerpoint/2016/6/main">
                          <a:blip r:embed="rId20"/>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111" name="Ссылка на слайд 110">
                  <a:hlinkClick r:id="rId21" action="ppaction://hlinksldjump"/>
                  <a:extLst>
                    <a:ext uri="{FF2B5EF4-FFF2-40B4-BE49-F238E27FC236}">
                      <a16:creationId xmlns:a16="http://schemas.microsoft.com/office/drawing/2014/main" id="{28BB4C14-B607-4EF9-8AF8-F584EE1D104A}"/>
                    </a:ext>
                  </a:extLst>
                </p:cNvPr>
                <p:cNvPicPr>
                  <a:picLocks noGrp="1" noRot="1" noChangeAspect="1" noMove="1" noResize="1" noEditPoints="1" noAdjustHandles="1" noChangeArrowheads="1" noChangeShapeType="1"/>
                </p:cNvPicPr>
                <p:nvPr/>
              </p:nvPicPr>
              <p:blipFill>
                <a:blip r:embed="rId22"/>
                <a:stretch>
                  <a:fillRect/>
                </a:stretch>
              </p:blipFill>
              <p:spPr>
                <a:xfrm>
                  <a:off x="6157370" y="3370744"/>
                  <a:ext cx="2700204" cy="1518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3" name="Ссылка на слайд 112">
                  <a:extLst>
                    <a:ext uri="{FF2B5EF4-FFF2-40B4-BE49-F238E27FC236}">
                      <a16:creationId xmlns:a16="http://schemas.microsoft.com/office/drawing/2014/main" id="{F82694D6-CBF0-4C40-8119-A69F7E97A367}"/>
                    </a:ext>
                  </a:extLst>
                </p:cNvPr>
                <p:cNvGraphicFramePr>
                  <a:graphicFrameLocks noChangeAspect="1"/>
                </p:cNvGraphicFramePr>
                <p:nvPr>
                  <p:extLst>
                    <p:ext uri="{D42A27DB-BD31-4B8C-83A1-F6EECF244321}">
                      <p14:modId xmlns:p14="http://schemas.microsoft.com/office/powerpoint/2010/main" val="1615326805"/>
                    </p:ext>
                  </p:extLst>
                </p:nvPr>
              </p:nvGraphicFramePr>
              <p:xfrm>
                <a:off x="7534594" y="3260700"/>
                <a:ext cx="2181934" cy="1227338"/>
              </p:xfrm>
              <a:graphic>
                <a:graphicData uri="http://schemas.microsoft.com/office/powerpoint/2016/slidezoom">
                  <pslz:sldZm>
                    <pslz:sldZmObj sldId="336" cId="2940608339">
                      <pslz:zmPr id="{978A5230-B24D-416B-935E-EC076321AB89}" returnToParent="0" transitionDur="1000">
                        <p166:blipFill xmlns:p166="http://schemas.microsoft.com/office/powerpoint/2016/6/main">
                          <a:blip r:embed="rId23"/>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113" name="Ссылка на слайд 112">
                  <a:hlinkClick r:id="rId24" action="ppaction://hlinksldjump"/>
                  <a:extLst>
                    <a:ext uri="{FF2B5EF4-FFF2-40B4-BE49-F238E27FC236}">
                      <a16:creationId xmlns:a16="http://schemas.microsoft.com/office/drawing/2014/main" id="{F82694D6-CBF0-4C40-8119-A69F7E97A367}"/>
                    </a:ext>
                  </a:extLst>
                </p:cNvPr>
                <p:cNvPicPr>
                  <a:picLocks noGrp="1" noRot="1" noChangeAspect="1" noMove="1" noResize="1" noEditPoints="1" noAdjustHandles="1" noChangeArrowheads="1" noChangeShapeType="1"/>
                </p:cNvPicPr>
                <p:nvPr/>
              </p:nvPicPr>
              <p:blipFill>
                <a:blip r:embed="rId25"/>
                <a:stretch>
                  <a:fillRect/>
                </a:stretch>
              </p:blipFill>
              <p:spPr>
                <a:xfrm>
                  <a:off x="8996224" y="3370744"/>
                  <a:ext cx="2700204" cy="1518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5" name="Ссылка на слайд 114">
                  <a:extLst>
                    <a:ext uri="{FF2B5EF4-FFF2-40B4-BE49-F238E27FC236}">
                      <a16:creationId xmlns:a16="http://schemas.microsoft.com/office/drawing/2014/main" id="{6E0E71B9-4B7F-4638-8D89-FC494005F6D6}"/>
                    </a:ext>
                  </a:extLst>
                </p:cNvPr>
                <p:cNvGraphicFramePr>
                  <a:graphicFrameLocks noChangeAspect="1"/>
                </p:cNvGraphicFramePr>
                <p:nvPr>
                  <p:extLst>
                    <p:ext uri="{D42A27DB-BD31-4B8C-83A1-F6EECF244321}">
                      <p14:modId xmlns:p14="http://schemas.microsoft.com/office/powerpoint/2010/main" val="1846747908"/>
                    </p:ext>
                  </p:extLst>
                </p:nvPr>
              </p:nvGraphicFramePr>
              <p:xfrm>
                <a:off x="662569" y="4612962"/>
                <a:ext cx="2181934" cy="1227338"/>
              </p:xfrm>
              <a:graphic>
                <a:graphicData uri="http://schemas.microsoft.com/office/powerpoint/2016/slidezoom">
                  <pslz:sldZm>
                    <pslz:sldZmObj sldId="342" cId="1374519149">
                      <pslz:zmPr id="{430B1DC0-AA9E-4085-89F2-776F4766CDD9}" returnToParent="0" transitionDur="1000">
                        <p166:blipFill xmlns:p166="http://schemas.microsoft.com/office/powerpoint/2016/6/main">
                          <a:blip r:embed="rId26"/>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115" name="Ссылка на слайд 114">
                  <a:hlinkClick r:id="rId27" action="ppaction://hlinksldjump"/>
                  <a:extLst>
                    <a:ext uri="{FF2B5EF4-FFF2-40B4-BE49-F238E27FC236}">
                      <a16:creationId xmlns:a16="http://schemas.microsoft.com/office/drawing/2014/main" id="{6E0E71B9-4B7F-4638-8D89-FC494005F6D6}"/>
                    </a:ext>
                  </a:extLst>
                </p:cNvPr>
                <p:cNvPicPr>
                  <a:picLocks noGrp="1" noRot="1" noChangeAspect="1" noMove="1" noResize="1" noEditPoints="1" noAdjustHandles="1" noChangeArrowheads="1" noChangeShapeType="1"/>
                </p:cNvPicPr>
                <p:nvPr/>
              </p:nvPicPr>
              <p:blipFill>
                <a:blip r:embed="rId28"/>
                <a:stretch>
                  <a:fillRect/>
                </a:stretch>
              </p:blipFill>
              <p:spPr>
                <a:xfrm>
                  <a:off x="491902" y="5044206"/>
                  <a:ext cx="2700204" cy="1518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7" name="Ссылка на слайд 116">
                  <a:extLst>
                    <a:ext uri="{FF2B5EF4-FFF2-40B4-BE49-F238E27FC236}">
                      <a16:creationId xmlns:a16="http://schemas.microsoft.com/office/drawing/2014/main" id="{AE2AE856-6493-4C8B-8A26-D1F1CABDD77D}"/>
                    </a:ext>
                  </a:extLst>
                </p:cNvPr>
                <p:cNvGraphicFramePr>
                  <a:graphicFrameLocks noChangeAspect="1"/>
                </p:cNvGraphicFramePr>
                <p:nvPr>
                  <p:extLst>
                    <p:ext uri="{D42A27DB-BD31-4B8C-83A1-F6EECF244321}">
                      <p14:modId xmlns:p14="http://schemas.microsoft.com/office/powerpoint/2010/main" val="2662593169"/>
                    </p:ext>
                  </p:extLst>
                </p:nvPr>
              </p:nvGraphicFramePr>
              <p:xfrm>
                <a:off x="2969062" y="4612962"/>
                <a:ext cx="2181934" cy="1227338"/>
              </p:xfrm>
              <a:graphic>
                <a:graphicData uri="http://schemas.microsoft.com/office/powerpoint/2016/slidezoom">
                  <pslz:sldZm>
                    <pslz:sldZmObj sldId="326" cId="2510942573">
                      <pslz:zmPr id="{1902A44B-89F5-49C2-BA40-388972EFBD80}" returnToParent="0" transitionDur="1000">
                        <p166:blipFill xmlns:p166="http://schemas.microsoft.com/office/powerpoint/2016/6/main">
                          <a:blip r:embed="rId29"/>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117" name="Ссылка на слайд 116">
                  <a:hlinkClick r:id="rId30" action="ppaction://hlinksldjump"/>
                  <a:extLst>
                    <a:ext uri="{FF2B5EF4-FFF2-40B4-BE49-F238E27FC236}">
                      <a16:creationId xmlns:a16="http://schemas.microsoft.com/office/drawing/2014/main" id="{AE2AE856-6493-4C8B-8A26-D1F1CABDD77D}"/>
                    </a:ext>
                  </a:extLst>
                </p:cNvPr>
                <p:cNvPicPr>
                  <a:picLocks noGrp="1" noRot="1" noChangeAspect="1" noMove="1" noResize="1" noEditPoints="1" noAdjustHandles="1" noChangeArrowheads="1" noChangeShapeType="1"/>
                </p:cNvPicPr>
                <p:nvPr/>
              </p:nvPicPr>
              <p:blipFill>
                <a:blip r:embed="rId31"/>
                <a:stretch>
                  <a:fillRect/>
                </a:stretch>
              </p:blipFill>
              <p:spPr>
                <a:xfrm>
                  <a:off x="3346251" y="5044206"/>
                  <a:ext cx="2700204" cy="1518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9" name="Ссылка на слайд 118">
                  <a:extLst>
                    <a:ext uri="{FF2B5EF4-FFF2-40B4-BE49-F238E27FC236}">
                      <a16:creationId xmlns:a16="http://schemas.microsoft.com/office/drawing/2014/main" id="{E16BA93A-1B00-4D12-8F1A-EE38B49E2751}"/>
                    </a:ext>
                  </a:extLst>
                </p:cNvPr>
                <p:cNvGraphicFramePr>
                  <a:graphicFrameLocks noChangeAspect="1"/>
                </p:cNvGraphicFramePr>
                <p:nvPr>
                  <p:extLst>
                    <p:ext uri="{D42A27DB-BD31-4B8C-83A1-F6EECF244321}">
                      <p14:modId xmlns:p14="http://schemas.microsoft.com/office/powerpoint/2010/main" val="1158792290"/>
                    </p:ext>
                  </p:extLst>
                </p:nvPr>
              </p:nvGraphicFramePr>
              <p:xfrm>
                <a:off x="5244117" y="4603427"/>
                <a:ext cx="2181934" cy="1227338"/>
              </p:xfrm>
              <a:graphic>
                <a:graphicData uri="http://schemas.microsoft.com/office/powerpoint/2016/slidezoom">
                  <pslz:sldZm>
                    <pslz:sldZmObj sldId="332" cId="3522253142">
                      <pslz:zmPr id="{F2DFAFB3-9DFC-4B0E-929A-E2045EF8A708}" returnToParent="0" transitionDur="1000">
                        <p166:blipFill xmlns:p166="http://schemas.microsoft.com/office/powerpoint/2016/6/main">
                          <a:blip r:embed="rId32"/>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119" name="Ссылка на слайд 118">
                  <a:hlinkClick r:id="rId33" action="ppaction://hlinksldjump"/>
                  <a:extLst>
                    <a:ext uri="{FF2B5EF4-FFF2-40B4-BE49-F238E27FC236}">
                      <a16:creationId xmlns:a16="http://schemas.microsoft.com/office/drawing/2014/main" id="{E16BA93A-1B00-4D12-8F1A-EE38B49E2751}"/>
                    </a:ext>
                  </a:extLst>
                </p:cNvPr>
                <p:cNvPicPr>
                  <a:picLocks noGrp="1" noRot="1" noChangeAspect="1" noMove="1" noResize="1" noEditPoints="1" noAdjustHandles="1" noChangeArrowheads="1" noChangeShapeType="1"/>
                </p:cNvPicPr>
                <p:nvPr/>
              </p:nvPicPr>
              <p:blipFill>
                <a:blip r:embed="rId34"/>
                <a:stretch>
                  <a:fillRect/>
                </a:stretch>
              </p:blipFill>
              <p:spPr>
                <a:xfrm>
                  <a:off x="6161695" y="5032406"/>
                  <a:ext cx="2700204" cy="15188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1" name="Ссылка на слайд 120">
                  <a:extLst>
                    <a:ext uri="{FF2B5EF4-FFF2-40B4-BE49-F238E27FC236}">
                      <a16:creationId xmlns:a16="http://schemas.microsoft.com/office/drawing/2014/main" id="{74AA6B00-0CFA-418D-905B-BBC4384BA280}"/>
                    </a:ext>
                  </a:extLst>
                </p:cNvPr>
                <p:cNvGraphicFramePr>
                  <a:graphicFrameLocks noChangeAspect="1"/>
                </p:cNvGraphicFramePr>
                <p:nvPr>
                  <p:extLst>
                    <p:ext uri="{D42A27DB-BD31-4B8C-83A1-F6EECF244321}">
                      <p14:modId xmlns:p14="http://schemas.microsoft.com/office/powerpoint/2010/main" val="2721128317"/>
                    </p:ext>
                  </p:extLst>
                </p:nvPr>
              </p:nvGraphicFramePr>
              <p:xfrm>
                <a:off x="7537560" y="4603427"/>
                <a:ext cx="2181934" cy="1227338"/>
              </p:xfrm>
              <a:graphic>
                <a:graphicData uri="http://schemas.microsoft.com/office/powerpoint/2016/slidezoom">
                  <pslz:sldZm>
                    <pslz:sldZmObj sldId="324" cId="2866652067">
                      <pslz:zmPr id="{ADDCDB6A-0147-4984-BF74-75B95E547EBA}" returnToParent="0" transitionDur="1000">
                        <p166:blipFill xmlns:p166="http://schemas.microsoft.com/office/powerpoint/2016/6/main">
                          <a:blip r:embed="rId35"/>
                          <a:stretch>
                            <a:fillRect/>
                          </a:stretch>
                        </p166:blipFill>
                        <p166:spPr xmlns:p166="http://schemas.microsoft.com/office/powerpoint/2016/6/main">
                          <a:xfrm>
                            <a:off x="0" y="0"/>
                            <a:ext cx="2700204" cy="1518865"/>
                          </a:xfrm>
                          <a:prstGeom prst="rect">
                            <a:avLst/>
                          </a:prstGeom>
                          <a:ln w="3175">
                            <a:solidFill>
                              <a:prstClr val="ltGray"/>
                            </a:solidFill>
                          </a:ln>
                        </p166:spPr>
                      </pslz:zmPr>
                    </pslz:sldZmObj>
                  </pslz:sldZm>
                </a:graphicData>
              </a:graphic>
            </p:graphicFrame>
          </mc:Choice>
          <mc:Fallback xmlns="">
            <p:pic>
              <p:nvPicPr>
                <p:cNvPr id="121" name="Ссылка на слайд 120">
                  <a:hlinkClick r:id="rId36" action="ppaction://hlinksldjump"/>
                  <a:extLst>
                    <a:ext uri="{FF2B5EF4-FFF2-40B4-BE49-F238E27FC236}">
                      <a16:creationId xmlns:a16="http://schemas.microsoft.com/office/drawing/2014/main" id="{74AA6B00-0CFA-418D-905B-BBC4384BA280}"/>
                    </a:ext>
                  </a:extLst>
                </p:cNvPr>
                <p:cNvPicPr>
                  <a:picLocks noGrp="1" noRot="1" noChangeAspect="1" noMove="1" noResize="1" noEditPoints="1" noAdjustHandles="1" noChangeArrowheads="1" noChangeShapeType="1"/>
                </p:cNvPicPr>
                <p:nvPr/>
              </p:nvPicPr>
              <p:blipFill>
                <a:blip r:embed="rId37"/>
                <a:stretch>
                  <a:fillRect/>
                </a:stretch>
              </p:blipFill>
              <p:spPr>
                <a:xfrm>
                  <a:off x="8999894" y="5032406"/>
                  <a:ext cx="2700204" cy="1518865"/>
                </a:xfrm>
                <a:prstGeom prst="rect">
                  <a:avLst/>
                </a:prstGeom>
                <a:ln w="3175">
                  <a:solidFill>
                    <a:prstClr val="ltGray"/>
                  </a:solidFill>
                </a:ln>
              </p:spPr>
            </p:pic>
          </mc:Fallback>
        </mc:AlternateContent>
      </p:grpSp>
      <p:sp>
        <p:nvSpPr>
          <p:cNvPr id="20" name="Заголовок 2">
            <a:extLst>
              <a:ext uri="{FF2B5EF4-FFF2-40B4-BE49-F238E27FC236}">
                <a16:creationId xmlns:a16="http://schemas.microsoft.com/office/drawing/2014/main" id="{00D208C6-00CD-4101-AC18-C7B2D24E7CE2}"/>
              </a:ext>
            </a:extLst>
          </p:cNvPr>
          <p:cNvSpPr txBox="1">
            <a:spLocks/>
          </p:cNvSpPr>
          <p:nvPr/>
        </p:nvSpPr>
        <p:spPr>
          <a:xfrm>
            <a:off x="2933802" y="2801348"/>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3</a:t>
            </a:r>
          </a:p>
        </p:txBody>
      </p:sp>
      <p:sp>
        <p:nvSpPr>
          <p:cNvPr id="21" name="Заголовок 2">
            <a:extLst>
              <a:ext uri="{FF2B5EF4-FFF2-40B4-BE49-F238E27FC236}">
                <a16:creationId xmlns:a16="http://schemas.microsoft.com/office/drawing/2014/main" id="{47AF12A4-0586-44B8-ACA6-B3A227F0C2BF}"/>
              </a:ext>
            </a:extLst>
          </p:cNvPr>
          <p:cNvSpPr txBox="1">
            <a:spLocks/>
          </p:cNvSpPr>
          <p:nvPr/>
        </p:nvSpPr>
        <p:spPr>
          <a:xfrm>
            <a:off x="5751196" y="2817092"/>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5</a:t>
            </a:r>
          </a:p>
        </p:txBody>
      </p:sp>
      <p:sp>
        <p:nvSpPr>
          <p:cNvPr id="22" name="Заголовок 2">
            <a:extLst>
              <a:ext uri="{FF2B5EF4-FFF2-40B4-BE49-F238E27FC236}">
                <a16:creationId xmlns:a16="http://schemas.microsoft.com/office/drawing/2014/main" id="{AD9A62C0-027E-448B-8E0D-79F965D6989F}"/>
              </a:ext>
            </a:extLst>
          </p:cNvPr>
          <p:cNvSpPr txBox="1">
            <a:spLocks/>
          </p:cNvSpPr>
          <p:nvPr/>
        </p:nvSpPr>
        <p:spPr>
          <a:xfrm>
            <a:off x="8594375" y="2817092"/>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6</a:t>
            </a:r>
          </a:p>
        </p:txBody>
      </p:sp>
      <p:sp>
        <p:nvSpPr>
          <p:cNvPr id="23" name="Заголовок 2">
            <a:extLst>
              <a:ext uri="{FF2B5EF4-FFF2-40B4-BE49-F238E27FC236}">
                <a16:creationId xmlns:a16="http://schemas.microsoft.com/office/drawing/2014/main" id="{4A661C32-C01E-4F01-8FE4-FF2A23CF95EB}"/>
              </a:ext>
            </a:extLst>
          </p:cNvPr>
          <p:cNvSpPr txBox="1">
            <a:spLocks/>
          </p:cNvSpPr>
          <p:nvPr/>
        </p:nvSpPr>
        <p:spPr>
          <a:xfrm>
            <a:off x="11448871" y="2763921"/>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7</a:t>
            </a:r>
          </a:p>
        </p:txBody>
      </p:sp>
      <p:sp>
        <p:nvSpPr>
          <p:cNvPr id="24" name="Заголовок 2">
            <a:extLst>
              <a:ext uri="{FF2B5EF4-FFF2-40B4-BE49-F238E27FC236}">
                <a16:creationId xmlns:a16="http://schemas.microsoft.com/office/drawing/2014/main" id="{1472F3C7-14F4-47BA-B8EC-876D644E6919}"/>
              </a:ext>
            </a:extLst>
          </p:cNvPr>
          <p:cNvSpPr txBox="1">
            <a:spLocks/>
          </p:cNvSpPr>
          <p:nvPr/>
        </p:nvSpPr>
        <p:spPr>
          <a:xfrm>
            <a:off x="2897942" y="4465158"/>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8</a:t>
            </a:r>
          </a:p>
        </p:txBody>
      </p:sp>
      <p:sp>
        <p:nvSpPr>
          <p:cNvPr id="25" name="Заголовок 2">
            <a:extLst>
              <a:ext uri="{FF2B5EF4-FFF2-40B4-BE49-F238E27FC236}">
                <a16:creationId xmlns:a16="http://schemas.microsoft.com/office/drawing/2014/main" id="{D030F522-B6A2-4A2C-9F3F-1317C2DBBECC}"/>
              </a:ext>
            </a:extLst>
          </p:cNvPr>
          <p:cNvSpPr txBox="1">
            <a:spLocks/>
          </p:cNvSpPr>
          <p:nvPr/>
        </p:nvSpPr>
        <p:spPr>
          <a:xfrm>
            <a:off x="5588097" y="4482590"/>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10</a:t>
            </a:r>
          </a:p>
        </p:txBody>
      </p:sp>
      <p:sp>
        <p:nvSpPr>
          <p:cNvPr id="26" name="Заголовок 2">
            <a:extLst>
              <a:ext uri="{FF2B5EF4-FFF2-40B4-BE49-F238E27FC236}">
                <a16:creationId xmlns:a16="http://schemas.microsoft.com/office/drawing/2014/main" id="{C30C7984-B5D1-4AE0-B677-27C8CD7D8DB8}"/>
              </a:ext>
            </a:extLst>
          </p:cNvPr>
          <p:cNvSpPr txBox="1">
            <a:spLocks/>
          </p:cNvSpPr>
          <p:nvPr/>
        </p:nvSpPr>
        <p:spPr>
          <a:xfrm>
            <a:off x="8417793" y="4482590"/>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12</a:t>
            </a:r>
          </a:p>
        </p:txBody>
      </p:sp>
      <p:sp>
        <p:nvSpPr>
          <p:cNvPr id="27" name="Заголовок 2">
            <a:extLst>
              <a:ext uri="{FF2B5EF4-FFF2-40B4-BE49-F238E27FC236}">
                <a16:creationId xmlns:a16="http://schemas.microsoft.com/office/drawing/2014/main" id="{84D123E0-1576-4AA6-879C-FBC14A559432}"/>
              </a:ext>
            </a:extLst>
          </p:cNvPr>
          <p:cNvSpPr txBox="1">
            <a:spLocks/>
          </p:cNvSpPr>
          <p:nvPr/>
        </p:nvSpPr>
        <p:spPr>
          <a:xfrm>
            <a:off x="11225380" y="4465681"/>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14</a:t>
            </a:r>
          </a:p>
        </p:txBody>
      </p:sp>
      <p:sp>
        <p:nvSpPr>
          <p:cNvPr id="28" name="Заголовок 2">
            <a:extLst>
              <a:ext uri="{FF2B5EF4-FFF2-40B4-BE49-F238E27FC236}">
                <a16:creationId xmlns:a16="http://schemas.microsoft.com/office/drawing/2014/main" id="{D37B41FA-831D-477A-A1B7-7CFE4D78D577}"/>
              </a:ext>
            </a:extLst>
          </p:cNvPr>
          <p:cNvSpPr txBox="1">
            <a:spLocks/>
          </p:cNvSpPr>
          <p:nvPr/>
        </p:nvSpPr>
        <p:spPr>
          <a:xfrm>
            <a:off x="2728552" y="6135867"/>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16</a:t>
            </a:r>
          </a:p>
        </p:txBody>
      </p:sp>
      <p:sp>
        <p:nvSpPr>
          <p:cNvPr id="29" name="Заголовок 2">
            <a:extLst>
              <a:ext uri="{FF2B5EF4-FFF2-40B4-BE49-F238E27FC236}">
                <a16:creationId xmlns:a16="http://schemas.microsoft.com/office/drawing/2014/main" id="{9D983978-95E2-4581-8888-CF55104DC0C0}"/>
              </a:ext>
            </a:extLst>
          </p:cNvPr>
          <p:cNvSpPr txBox="1">
            <a:spLocks/>
          </p:cNvSpPr>
          <p:nvPr/>
        </p:nvSpPr>
        <p:spPr>
          <a:xfrm>
            <a:off x="5575575" y="6165880"/>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18</a:t>
            </a:r>
          </a:p>
        </p:txBody>
      </p:sp>
      <p:sp>
        <p:nvSpPr>
          <p:cNvPr id="30" name="Заголовок 2">
            <a:extLst>
              <a:ext uri="{FF2B5EF4-FFF2-40B4-BE49-F238E27FC236}">
                <a16:creationId xmlns:a16="http://schemas.microsoft.com/office/drawing/2014/main" id="{48F598E6-B194-4BA7-9AD9-3DADD01A8A3E}"/>
              </a:ext>
            </a:extLst>
          </p:cNvPr>
          <p:cNvSpPr txBox="1">
            <a:spLocks/>
          </p:cNvSpPr>
          <p:nvPr/>
        </p:nvSpPr>
        <p:spPr>
          <a:xfrm>
            <a:off x="8393217" y="6112709"/>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20</a:t>
            </a:r>
          </a:p>
        </p:txBody>
      </p:sp>
      <p:sp>
        <p:nvSpPr>
          <p:cNvPr id="31" name="Заголовок 2">
            <a:extLst>
              <a:ext uri="{FF2B5EF4-FFF2-40B4-BE49-F238E27FC236}">
                <a16:creationId xmlns:a16="http://schemas.microsoft.com/office/drawing/2014/main" id="{49C638B0-C702-4555-9522-82FA7BD12709}"/>
              </a:ext>
            </a:extLst>
          </p:cNvPr>
          <p:cNvSpPr txBox="1">
            <a:spLocks/>
          </p:cNvSpPr>
          <p:nvPr/>
        </p:nvSpPr>
        <p:spPr>
          <a:xfrm>
            <a:off x="11243621" y="6140526"/>
            <a:ext cx="410499" cy="411141"/>
          </a:xfrm>
          <a:prstGeom prst="rect">
            <a:avLst/>
          </a:prstGeom>
        </p:spPr>
        <p:txBody>
          <a:bodyPr vert="horz" lIns="0" tIns="0" rIns="0" bIns="0" rtlCol="0" anchor="t">
            <a:normAutofit lnSpcReduction="10000"/>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dirty="0"/>
              <a:t>22</a:t>
            </a:r>
          </a:p>
        </p:txBody>
      </p:sp>
    </p:spTree>
    <p:extLst>
      <p:ext uri="{BB962C8B-B14F-4D97-AF65-F5344CB8AC3E}">
        <p14:creationId xmlns:p14="http://schemas.microsoft.com/office/powerpoint/2010/main" val="1312560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8" name="ResultGame">
            <a:hlinkClick r:id="" action="ppaction://ole?verb=0"/>
            <a:extLst>
              <a:ext uri="{FF2B5EF4-FFF2-40B4-BE49-F238E27FC236}">
                <a16:creationId xmlns:a16="http://schemas.microsoft.com/office/drawing/2014/main" id="{4644E455-8E23-4440-A9AD-A7EAF6E107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94493"/>
            <a:ext cx="12192000" cy="6069013"/>
          </a:xfrm>
          <a:prstGeom prst="rect">
            <a:avLst/>
          </a:prstGeom>
        </p:spPr>
      </p:pic>
      <p:pic>
        <p:nvPicPr>
          <p:cNvPr id="13" name="Рисунок 12" descr="Назад">
            <a:hlinkClick r:id="rId5" action="ppaction://hlinksldjump"/>
            <a:extLst>
              <a:ext uri="{FF2B5EF4-FFF2-40B4-BE49-F238E27FC236}">
                <a16:creationId xmlns:a16="http://schemas.microsoft.com/office/drawing/2014/main" id="{7DCFAC9C-FF42-4FAF-A7B0-19769F0ACC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44300" y="6463506"/>
            <a:ext cx="394494" cy="394494"/>
          </a:xfrm>
          <a:prstGeom prst="rect">
            <a:avLst/>
          </a:prstGeom>
        </p:spPr>
      </p:pic>
    </p:spTree>
    <p:extLst>
      <p:ext uri="{BB962C8B-B14F-4D97-AF65-F5344CB8AC3E}">
        <p14:creationId xmlns:p14="http://schemas.microsoft.com/office/powerpoint/2010/main" val="422280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6289687" cy="777025"/>
          </a:xfrm>
        </p:spPr>
        <p:txBody>
          <a:bodyPr>
            <a:normAutofit/>
          </a:bodyPr>
          <a:lstStyle/>
          <a:p>
            <a:r>
              <a:rPr lang="ru-RU" sz="2800" b="1" dirty="0"/>
              <a:t>Внедрение</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Заключение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287FFEC3-6930-4326-8764-E06877990E3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11" name="Рисунок 10" descr="Кусок торта">
            <a:hlinkClick r:id="rId3" action="ppaction://hlinksldjump"/>
            <a:extLst>
              <a:ext uri="{FF2B5EF4-FFF2-40B4-BE49-F238E27FC236}">
                <a16:creationId xmlns:a16="http://schemas.microsoft.com/office/drawing/2014/main" id="{F892EB82-348E-4C3F-ACEA-1691F9D43B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9206" y="530964"/>
            <a:ext cx="369107" cy="369107"/>
          </a:xfrm>
          <a:prstGeom prst="rect">
            <a:avLst/>
          </a:prstGeom>
        </p:spPr>
      </p:pic>
      <p:pic>
        <p:nvPicPr>
          <p:cNvPr id="2050" name="Picture 2" descr="https://cdn.discordapp.com/attachments/908019012812812288/981588659042127882/FalcoWare.png">
            <a:extLst>
              <a:ext uri="{FF2B5EF4-FFF2-40B4-BE49-F238E27FC236}">
                <a16:creationId xmlns:a16="http://schemas.microsoft.com/office/drawing/2014/main" id="{2D3871DE-B4E2-4B6E-B4E7-42FB009908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3970" y="1266969"/>
            <a:ext cx="5949588" cy="4324062"/>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2">
            <a:extLst>
              <a:ext uri="{FF2B5EF4-FFF2-40B4-BE49-F238E27FC236}">
                <a16:creationId xmlns:a16="http://schemas.microsoft.com/office/drawing/2014/main" id="{138EA4BF-BD85-4D91-8A9C-8A2BB1DA36C2}"/>
              </a:ext>
            </a:extLst>
          </p:cNvPr>
          <p:cNvSpPr>
            <a:spLocks noGrp="1"/>
          </p:cNvSpPr>
          <p:nvPr>
            <p:ph type="body" sz="quarter" idx="12"/>
          </p:nvPr>
        </p:nvSpPr>
        <p:spPr/>
        <p:txBody>
          <a:bodyPr>
            <a:normAutofit/>
          </a:bodyPr>
          <a:lstStyle/>
          <a:p>
            <a:r>
              <a:rPr lang="ru-RU" sz="2000" dirty="0"/>
              <a:t>Мы загрузили игру «Торт в лицо» на сайт</a:t>
            </a:r>
            <a:r>
              <a:rPr lang="en-US" sz="2000" dirty="0"/>
              <a:t> </a:t>
            </a:r>
            <a:r>
              <a:rPr lang="en-US" sz="2000" dirty="0">
                <a:hlinkClick r:id="rId7"/>
              </a:rPr>
              <a:t>Falco Software</a:t>
            </a:r>
            <a:r>
              <a:rPr lang="en-US" sz="2000" dirty="0"/>
              <a:t>.</a:t>
            </a:r>
            <a:endParaRPr lang="ru-RU" sz="2000" dirty="0"/>
          </a:p>
        </p:txBody>
      </p:sp>
      <p:pic>
        <p:nvPicPr>
          <p:cNvPr id="17" name="Рисунок 16" descr="Назад">
            <a:hlinkClick r:id="rId8" action="ppaction://hlinksldjump"/>
            <a:extLst>
              <a:ext uri="{FF2B5EF4-FFF2-40B4-BE49-F238E27FC236}">
                <a16:creationId xmlns:a16="http://schemas.microsoft.com/office/drawing/2014/main" id="{AC86B1A7-01FB-4B08-A8B8-EDB83BFB52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59084" y="5958147"/>
            <a:ext cx="394494" cy="394494"/>
          </a:xfrm>
          <a:prstGeom prst="rect">
            <a:avLst/>
          </a:prstGeom>
        </p:spPr>
      </p:pic>
    </p:spTree>
    <p:extLst>
      <p:ext uri="{BB962C8B-B14F-4D97-AF65-F5344CB8AC3E}">
        <p14:creationId xmlns:p14="http://schemas.microsoft.com/office/powerpoint/2010/main" val="4262037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Почему выбрана данная тема?</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Стресс негативно влияет на психическое состояние человека.</a:t>
            </a:r>
          </a:p>
          <a:p>
            <a:r>
              <a:rPr lang="ru-RU" sz="2000" dirty="0"/>
              <a:t>Следовательно, проблема стресса является одной из самых актуальных в жизни.</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3" name="Рисунок 2">
            <a:extLst>
              <a:ext uri="{FF2B5EF4-FFF2-40B4-BE49-F238E27FC236}">
                <a16:creationId xmlns:a16="http://schemas.microsoft.com/office/drawing/2014/main" id="{264984DA-1D29-4289-9D7E-802B625B10EE}"/>
              </a:ext>
            </a:extLst>
          </p:cNvPr>
          <p:cNvPicPr>
            <a:picLocks noChangeAspect="1"/>
          </p:cNvPicPr>
          <p:nvPr/>
        </p:nvPicPr>
        <p:blipFill>
          <a:blip r:embed="rId3"/>
          <a:stretch>
            <a:fillRect/>
          </a:stretch>
        </p:blipFill>
        <p:spPr>
          <a:xfrm>
            <a:off x="7241986" y="1174588"/>
            <a:ext cx="4076477" cy="5132070"/>
          </a:xfrm>
          <a:prstGeom prst="rect">
            <a:avLst/>
          </a:prstGeom>
        </p:spPr>
      </p:pic>
      <p:sp>
        <p:nvSpPr>
          <p:cNvPr id="4" name="Прямоугольник 3">
            <a:extLst>
              <a:ext uri="{FF2B5EF4-FFF2-40B4-BE49-F238E27FC236}">
                <a16:creationId xmlns:a16="http://schemas.microsoft.com/office/drawing/2014/main" id="{898A10C4-A21F-450B-93C9-A97E1AEFEE5E}"/>
              </a:ext>
            </a:extLst>
          </p:cNvPr>
          <p:cNvSpPr/>
          <p:nvPr/>
        </p:nvSpPr>
        <p:spPr>
          <a:xfrm>
            <a:off x="10299032" y="3744227"/>
            <a:ext cx="202130" cy="231007"/>
          </a:xfrm>
          <a:prstGeom prst="rect">
            <a:avLst/>
          </a:prstGeom>
          <a:solidFill>
            <a:srgbClr val="556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Рисунок 11" descr="Кусок торта">
            <a:hlinkClick r:id="rId4" action="ppaction://hlinksldjump"/>
            <a:extLst>
              <a:ext uri="{FF2B5EF4-FFF2-40B4-BE49-F238E27FC236}">
                <a16:creationId xmlns:a16="http://schemas.microsoft.com/office/drawing/2014/main" id="{D2C9EB02-17BC-4C48-BCDA-814E7976F8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9206" y="530964"/>
            <a:ext cx="369107" cy="369107"/>
          </a:xfrm>
          <a:prstGeom prst="rect">
            <a:avLst/>
          </a:prstGeom>
        </p:spPr>
      </p:pic>
      <p:sp>
        <p:nvSpPr>
          <p:cNvPr id="15" name="Заголовок 2">
            <a:extLst>
              <a:ext uri="{FF2B5EF4-FFF2-40B4-BE49-F238E27FC236}">
                <a16:creationId xmlns:a16="http://schemas.microsoft.com/office/drawing/2014/main" id="{240A829C-AC20-4886-BF7C-5B62F6229448}"/>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1650029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Объект и предмет исследования</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Объект исследования – игры, с помощью которых люди снижают стресс.</a:t>
            </a:r>
          </a:p>
          <a:p>
            <a:r>
              <a:rPr lang="ru-RU" sz="2000" dirty="0"/>
              <a:t>Предмет исследования – разработка мобильной игры, с помощью которой пользователь сможет снизить свой уровень стресса.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5" name="Picture 4" descr="https://avatars.mds.yandex.net/get-zen_doc/1352765/pub_5d57f107f0d4f400ad700796_5d599dc7b5e99200ad31d5f7/scale_1200">
            <a:extLst>
              <a:ext uri="{FF2B5EF4-FFF2-40B4-BE49-F238E27FC236}">
                <a16:creationId xmlns:a16="http://schemas.microsoft.com/office/drawing/2014/main" id="{6A6D81F5-2B70-491F-BCCD-BD9E725D2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892" y="2223362"/>
            <a:ext cx="5519085" cy="3075167"/>
          </a:xfrm>
          <a:prstGeom prst="rect">
            <a:avLst/>
          </a:prstGeom>
          <a:noFill/>
          <a:extLst>
            <a:ext uri="{909E8E84-426E-40DD-AFC4-6F175D3DCCD1}">
              <a14:hiddenFill xmlns:a14="http://schemas.microsoft.com/office/drawing/2010/main">
                <a:solidFill>
                  <a:srgbClr val="FFFFFF"/>
                </a:solidFill>
              </a14:hiddenFill>
            </a:ext>
          </a:extLst>
        </p:spPr>
      </p:pic>
      <p:pic>
        <p:nvPicPr>
          <p:cNvPr id="11" name="Рисунок 10" descr="Кусок торта">
            <a:hlinkClick r:id="rId3" action="ppaction://hlinksldjump"/>
            <a:extLst>
              <a:ext uri="{FF2B5EF4-FFF2-40B4-BE49-F238E27FC236}">
                <a16:creationId xmlns:a16="http://schemas.microsoft.com/office/drawing/2014/main" id="{53BB964A-AD35-40DC-BD3D-F8EE7A562A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9206" y="530964"/>
            <a:ext cx="369107" cy="369107"/>
          </a:xfrm>
          <a:prstGeom prst="rect">
            <a:avLst/>
          </a:prstGeom>
        </p:spPr>
      </p:pic>
      <p:sp>
        <p:nvSpPr>
          <p:cNvPr id="16" name="Заголовок 2">
            <a:extLst>
              <a:ext uri="{FF2B5EF4-FFF2-40B4-BE49-F238E27FC236}">
                <a16:creationId xmlns:a16="http://schemas.microsoft.com/office/drawing/2014/main" id="{5D2614A7-0805-4330-B44B-A1A75B9D09B6}"/>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334482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Цель и задачи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8096376" cy="3393234"/>
          </a:xfrm>
        </p:spPr>
        <p:txBody>
          <a:bodyPr>
            <a:noAutofit/>
          </a:bodyPr>
          <a:lstStyle/>
          <a:p>
            <a:pPr>
              <a:spcBef>
                <a:spcPts val="0"/>
              </a:spcBef>
            </a:pPr>
            <a:r>
              <a:rPr lang="ru-RU" sz="2400" b="1" dirty="0"/>
              <a:t>Цель</a:t>
            </a:r>
            <a:endParaRPr lang="ru-RU" sz="2000" b="1" dirty="0"/>
          </a:p>
          <a:p>
            <a:pPr>
              <a:spcBef>
                <a:spcPts val="0"/>
              </a:spcBef>
            </a:pPr>
            <a:r>
              <a:rPr lang="ru-RU" sz="2000" dirty="0"/>
              <a:t>Разработать мобильную игру «Торт в лицо» на игровом движке Unity.</a:t>
            </a:r>
          </a:p>
          <a:p>
            <a:r>
              <a:rPr lang="ru-RU" sz="2400" b="1" dirty="0"/>
              <a:t>Задачи</a:t>
            </a:r>
            <a:endParaRPr lang="ru-RU" sz="2000" b="1" dirty="0"/>
          </a:p>
          <a:p>
            <a:pPr marL="342900" indent="-342900">
              <a:spcBef>
                <a:spcPts val="0"/>
              </a:spcBef>
              <a:buFont typeface="+mj-lt"/>
              <a:buAutoNum type="arabicPeriod"/>
            </a:pPr>
            <a:r>
              <a:rPr lang="ru-RU" sz="2000" dirty="0"/>
              <a:t>Проанализировать задачу и разработать требования к игре.</a:t>
            </a:r>
          </a:p>
          <a:p>
            <a:pPr marL="342900" indent="-342900">
              <a:spcBef>
                <a:spcPts val="0"/>
              </a:spcBef>
              <a:buFont typeface="+mj-lt"/>
              <a:buAutoNum type="arabicPeriod"/>
            </a:pPr>
            <a:r>
              <a:rPr lang="ru-RU" sz="2000" dirty="0"/>
              <a:t>Выбрать и разработать алгоритмы для реализации игры.</a:t>
            </a:r>
          </a:p>
          <a:p>
            <a:pPr marL="342900" indent="-342900">
              <a:spcBef>
                <a:spcPts val="0"/>
              </a:spcBef>
              <a:buFont typeface="+mj-lt"/>
              <a:buAutoNum type="arabicPeriod"/>
            </a:pPr>
            <a:r>
              <a:rPr lang="ru-RU" sz="2000" dirty="0"/>
              <a:t>Спроектировать игру.</a:t>
            </a:r>
          </a:p>
          <a:p>
            <a:pPr marL="342900" indent="-342900">
              <a:spcBef>
                <a:spcPts val="0"/>
              </a:spcBef>
              <a:buFont typeface="+mj-lt"/>
              <a:buAutoNum type="arabicPeriod"/>
            </a:pPr>
            <a:r>
              <a:rPr lang="ru-RU" sz="2000" dirty="0"/>
              <a:t>Реализовать мобильную игру.</a:t>
            </a:r>
          </a:p>
          <a:p>
            <a:pPr marL="342900" indent="-342900">
              <a:spcBef>
                <a:spcPts val="0"/>
              </a:spcBef>
              <a:buFont typeface="+mj-lt"/>
              <a:buAutoNum type="arabicPeriod"/>
            </a:pPr>
            <a:r>
              <a:rPr lang="ru-RU" sz="2000" dirty="0"/>
              <a:t>Протестировать и отладить игру.</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1" name="Рисунок 10" descr="Кусок торта">
            <a:hlinkClick r:id="rId2" action="ppaction://hlinksldjump"/>
            <a:extLst>
              <a:ext uri="{FF2B5EF4-FFF2-40B4-BE49-F238E27FC236}">
                <a16:creationId xmlns:a16="http://schemas.microsoft.com/office/drawing/2014/main" id="{A39CD340-9A7B-4DAA-A4B9-AEE06ED4C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9206" y="530964"/>
            <a:ext cx="369107" cy="369107"/>
          </a:xfrm>
          <a:prstGeom prst="rect">
            <a:avLst/>
          </a:prstGeom>
        </p:spPr>
      </p:pic>
      <p:sp>
        <p:nvSpPr>
          <p:cNvPr id="15" name="Заголовок 2">
            <a:extLst>
              <a:ext uri="{FF2B5EF4-FFF2-40B4-BE49-F238E27FC236}">
                <a16:creationId xmlns:a16="http://schemas.microsoft.com/office/drawing/2014/main" id="{332F7421-56F0-4D20-8F64-FDA501C6361E}"/>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267922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4140012" cy="777025"/>
          </a:xfrm>
        </p:spPr>
        <p:txBody>
          <a:bodyPr>
            <a:normAutofit/>
          </a:bodyPr>
          <a:lstStyle/>
          <a:p>
            <a:r>
              <a:rPr lang="ru-RU" sz="2800" b="1" dirty="0"/>
              <a:t>Результаты</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8" y="2379663"/>
            <a:ext cx="4140012" cy="3393234"/>
          </a:xfrm>
        </p:spPr>
        <p:txBody>
          <a:bodyPr>
            <a:normAutofit/>
          </a:bodyPr>
          <a:lstStyle/>
          <a:p>
            <a:r>
              <a:rPr lang="ru-RU" sz="2000" dirty="0"/>
              <a:t>Мы предложили поиграть в нашу игру «Торт в лицо» группе людей. До и после игры с помощью опроса мы замерили уровень стресса.</a:t>
            </a:r>
          </a:p>
          <a:p>
            <a:r>
              <a:rPr lang="ru-RU" sz="2000" dirty="0">
                <a:hlinkClick r:id="rId3" action="ppaction://hlinksldjump"/>
              </a:rPr>
              <a:t>Показать игру.</a:t>
            </a:r>
            <a:endParaRPr lang="ru-RU" sz="2000"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graphicFrame>
        <p:nvGraphicFramePr>
          <p:cNvPr id="15" name="Диаграмма 14">
            <a:extLst>
              <a:ext uri="{FF2B5EF4-FFF2-40B4-BE49-F238E27FC236}">
                <a16:creationId xmlns:a16="http://schemas.microsoft.com/office/drawing/2014/main" id="{E438BC0E-5970-449D-BE63-9F7187BA7721}"/>
              </a:ext>
            </a:extLst>
          </p:cNvPr>
          <p:cNvGraphicFramePr>
            <a:graphicFrameLocks/>
          </p:cNvGraphicFramePr>
          <p:nvPr>
            <p:extLst>
              <p:ext uri="{D42A27DB-BD31-4B8C-83A1-F6EECF244321}">
                <p14:modId xmlns:p14="http://schemas.microsoft.com/office/powerpoint/2010/main" val="3284607460"/>
              </p:ext>
            </p:extLst>
          </p:nvPr>
        </p:nvGraphicFramePr>
        <p:xfrm>
          <a:off x="5272088" y="1486300"/>
          <a:ext cx="6372225" cy="4289425"/>
        </p:xfrm>
        <a:graphic>
          <a:graphicData uri="http://schemas.openxmlformats.org/drawingml/2006/chart">
            <c:chart xmlns:c="http://schemas.openxmlformats.org/drawingml/2006/chart" xmlns:r="http://schemas.openxmlformats.org/officeDocument/2006/relationships" r:id="rId4"/>
          </a:graphicData>
        </a:graphic>
      </p:graphicFrame>
      <p:pic>
        <p:nvPicPr>
          <p:cNvPr id="12" name="Рисунок 11" descr="Кусок торта">
            <a:hlinkClick r:id="rId5" action="ppaction://hlinksldjump"/>
            <a:extLst>
              <a:ext uri="{FF2B5EF4-FFF2-40B4-BE49-F238E27FC236}">
                <a16:creationId xmlns:a16="http://schemas.microsoft.com/office/drawing/2014/main" id="{441032EE-E337-412A-AC59-6BF43B4A16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99206" y="530964"/>
            <a:ext cx="369107" cy="369107"/>
          </a:xfrm>
          <a:prstGeom prst="rect">
            <a:avLst/>
          </a:prstGeom>
        </p:spPr>
      </p:pic>
      <p:sp>
        <p:nvSpPr>
          <p:cNvPr id="16" name="Заголовок 2">
            <a:extLst>
              <a:ext uri="{FF2B5EF4-FFF2-40B4-BE49-F238E27FC236}">
                <a16:creationId xmlns:a16="http://schemas.microsoft.com/office/drawing/2014/main" id="{21D056E9-3F0A-4D00-990A-307041778CA4}"/>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117911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graphicEl>
                                              <a:chart seriesIdx="0" categoryIdx="-4" bldStep="series"/>
                                            </p:graphicEl>
                                          </p:spTgt>
                                        </p:tgtEl>
                                        <p:attrNameLst>
                                          <p:attrName>style.visibility</p:attrName>
                                        </p:attrNameLst>
                                      </p:cBhvr>
                                      <p:to>
                                        <p:strVal val="visible"/>
                                      </p:to>
                                    </p:set>
                                    <p:animEffect transition="in" filter="wipe(down)">
                                      <p:cBhvr>
                                        <p:cTn id="7" dur="500"/>
                                        <p:tgtEl>
                                          <p:spTgt spid="15">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graphicEl>
                                              <a:chart seriesIdx="1" categoryIdx="-4" bldStep="series"/>
                                            </p:graphicEl>
                                          </p:spTgt>
                                        </p:tgtEl>
                                        <p:attrNameLst>
                                          <p:attrName>style.visibility</p:attrName>
                                        </p:attrNameLst>
                                      </p:cBhvr>
                                      <p:to>
                                        <p:strVal val="visible"/>
                                      </p:to>
                                    </p:set>
                                    <p:animEffect transition="in" filter="wipe(down)">
                                      <p:cBhvr>
                                        <p:cTn id="12" dur="500"/>
                                        <p:tgtEl>
                                          <p:spTgt spid="15">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Chart bld="series"/>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Игра «</a:t>
            </a:r>
            <a:r>
              <a:rPr lang="en-GB" sz="2800" b="1" dirty="0"/>
              <a:t>Beat the Boss 4</a:t>
            </a:r>
            <a:r>
              <a:rPr lang="ru-RU" sz="2800" b="1" dirty="0"/>
              <a:t>»</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Анализ аналогов программы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2" name="BeatTheBoss">
            <a:hlinkClick r:id="" action="ppaction://media"/>
            <a:extLst>
              <a:ext uri="{FF2B5EF4-FFF2-40B4-BE49-F238E27FC236}">
                <a16:creationId xmlns:a16="http://schemas.microsoft.com/office/drawing/2014/main" id="{5488D6F6-0B72-43EA-A3C1-6396A465C9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87" t="12632" r="702"/>
          <a:stretch/>
        </p:blipFill>
        <p:spPr>
          <a:xfrm>
            <a:off x="1798320" y="2067834"/>
            <a:ext cx="8595360" cy="4288057"/>
          </a:xfrm>
          <a:prstGeom prst="rect">
            <a:avLst/>
          </a:prstGeom>
        </p:spPr>
      </p:pic>
      <p:pic>
        <p:nvPicPr>
          <p:cNvPr id="10" name="Рисунок 9" descr="Кусок торта">
            <a:hlinkClick r:id="rId6" action="ppaction://hlinksldjump"/>
            <a:extLst>
              <a:ext uri="{FF2B5EF4-FFF2-40B4-BE49-F238E27FC236}">
                <a16:creationId xmlns:a16="http://schemas.microsoft.com/office/drawing/2014/main" id="{44ADC251-1090-43B1-BB49-8586F16D94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99206" y="530964"/>
            <a:ext cx="369107" cy="369107"/>
          </a:xfrm>
          <a:prstGeom prst="rect">
            <a:avLst/>
          </a:prstGeom>
        </p:spPr>
      </p:pic>
      <p:sp>
        <p:nvSpPr>
          <p:cNvPr id="12" name="Заголовок 2">
            <a:extLst>
              <a:ext uri="{FF2B5EF4-FFF2-40B4-BE49-F238E27FC236}">
                <a16:creationId xmlns:a16="http://schemas.microsoft.com/office/drawing/2014/main" id="{388B5D16-31DF-4BC2-A95E-ACB626363468}"/>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41074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Игра «</a:t>
            </a:r>
            <a:r>
              <a:rPr lang="en-GB" sz="2800" b="1" dirty="0"/>
              <a:t>Icing On The Cake</a:t>
            </a:r>
            <a:r>
              <a:rPr lang="ru-RU" sz="2800" b="1" dirty="0"/>
              <a:t>»</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Анализ аналогов программы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3" name="Icing">
            <a:hlinkClick r:id="" action="ppaction://media"/>
            <a:extLst>
              <a:ext uri="{FF2B5EF4-FFF2-40B4-BE49-F238E27FC236}">
                <a16:creationId xmlns:a16="http://schemas.microsoft.com/office/drawing/2014/main" id="{0E583D89-20F3-4786-A621-071FA69032B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544"/>
          <a:stretch/>
        </p:blipFill>
        <p:spPr>
          <a:xfrm>
            <a:off x="7353701" y="771472"/>
            <a:ext cx="2781501" cy="5315055"/>
          </a:xfrm>
          <a:prstGeom prst="rect">
            <a:avLst/>
          </a:prstGeom>
        </p:spPr>
      </p:pic>
      <p:graphicFrame>
        <p:nvGraphicFramePr>
          <p:cNvPr id="2" name="Таблица 1">
            <a:extLst>
              <a:ext uri="{FF2B5EF4-FFF2-40B4-BE49-F238E27FC236}">
                <a16:creationId xmlns:a16="http://schemas.microsoft.com/office/drawing/2014/main" id="{BFF7C4B6-7289-4A6E-BFFA-415539A5FC92}"/>
              </a:ext>
            </a:extLst>
          </p:cNvPr>
          <p:cNvGraphicFramePr>
            <a:graphicFrameLocks noGrp="1"/>
          </p:cNvGraphicFramePr>
          <p:nvPr>
            <p:extLst>
              <p:ext uri="{D42A27DB-BD31-4B8C-83A1-F6EECF244321}">
                <p14:modId xmlns:p14="http://schemas.microsoft.com/office/powerpoint/2010/main" val="3948297240"/>
              </p:ext>
            </p:extLst>
          </p:nvPr>
        </p:nvGraphicFramePr>
        <p:xfrm>
          <a:off x="585898" y="2784542"/>
          <a:ext cx="5150760" cy="2415854"/>
        </p:xfrm>
        <a:graphic>
          <a:graphicData uri="http://schemas.openxmlformats.org/drawingml/2006/table">
            <a:tbl>
              <a:tblPr firstRow="1">
                <a:tableStyleId>{8EC20E35-A176-4012-BC5E-935CFFF8708E}</a:tableStyleId>
              </a:tblPr>
              <a:tblGrid>
                <a:gridCol w="2575380">
                  <a:extLst>
                    <a:ext uri="{9D8B030D-6E8A-4147-A177-3AD203B41FA5}">
                      <a16:colId xmlns:a16="http://schemas.microsoft.com/office/drawing/2014/main" val="417045836"/>
                    </a:ext>
                  </a:extLst>
                </a:gridCol>
                <a:gridCol w="2575380">
                  <a:extLst>
                    <a:ext uri="{9D8B030D-6E8A-4147-A177-3AD203B41FA5}">
                      <a16:colId xmlns:a16="http://schemas.microsoft.com/office/drawing/2014/main" val="520377369"/>
                    </a:ext>
                  </a:extLst>
                </a:gridCol>
              </a:tblGrid>
              <a:tr h="636420">
                <a:tc>
                  <a:txBody>
                    <a:bodyPr/>
                    <a:lstStyle/>
                    <a:p>
                      <a:pPr algn="ctr"/>
                      <a:r>
                        <a:rPr lang="ru-RU" sz="1800" dirty="0"/>
                        <a:t>Преимущества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800" dirty="0"/>
                        <a:t>Недостатки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6102920"/>
                  </a:ext>
                </a:extLst>
              </a:tr>
              <a:tr h="889717">
                <a:tc>
                  <a:txBody>
                    <a:bodyPr/>
                    <a:lstStyle/>
                    <a:p>
                      <a:r>
                        <a:rPr lang="ru-RU" sz="1800" dirty="0"/>
                        <a:t>Приятный звук при разравнивании глазури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Много навязчивой рекламы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504973"/>
                  </a:ext>
                </a:extLst>
              </a:tr>
              <a:tr h="889717">
                <a:tc>
                  <a:txBody>
                    <a:bodyPr/>
                    <a:lstStyle/>
                    <a:p>
                      <a:r>
                        <a:rPr lang="ru-RU" sz="1800" dirty="0"/>
                        <a:t>Красивая глазурь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Нет </a:t>
                      </a:r>
                      <a:r>
                        <a:rPr lang="ru-RU" sz="1800" dirty="0" err="1"/>
                        <a:t>экшена</a:t>
                      </a:r>
                      <a:endParaRPr lang="ru-RU"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8592577"/>
                  </a:ext>
                </a:extLst>
              </a:tr>
            </a:tbl>
          </a:graphicData>
        </a:graphic>
      </p:graphicFrame>
      <p:pic>
        <p:nvPicPr>
          <p:cNvPr id="11" name="Рисунок 10" descr="Кусок торта">
            <a:hlinkClick r:id="rId6" action="ppaction://hlinksldjump"/>
            <a:extLst>
              <a:ext uri="{FF2B5EF4-FFF2-40B4-BE49-F238E27FC236}">
                <a16:creationId xmlns:a16="http://schemas.microsoft.com/office/drawing/2014/main" id="{A5DE9973-B753-4D93-83F0-44742B668F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99206" y="530964"/>
            <a:ext cx="369107" cy="369107"/>
          </a:xfrm>
          <a:prstGeom prst="rect">
            <a:avLst/>
          </a:prstGeom>
        </p:spPr>
      </p:pic>
      <p:sp>
        <p:nvSpPr>
          <p:cNvPr id="15" name="Заголовок 2">
            <a:extLst>
              <a:ext uri="{FF2B5EF4-FFF2-40B4-BE49-F238E27FC236}">
                <a16:creationId xmlns:a16="http://schemas.microsoft.com/office/drawing/2014/main" id="{431BF7D0-AA96-4952-AC9C-F4FAF77270CF}"/>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spTree>
    <p:extLst>
      <p:ext uri="{BB962C8B-B14F-4D97-AF65-F5344CB8AC3E}">
        <p14:creationId xmlns:p14="http://schemas.microsoft.com/office/powerpoint/2010/main" val="309253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3"/>
                                        </p:tgtEl>
                                      </p:cBhvr>
                                      <p:by x="120000" y="120000"/>
                                    </p:animScale>
                                  </p:childTnLst>
                                </p:cTn>
                              </p:par>
                              <p:par>
                                <p:cTn id="7" presetID="1" presetClass="mediacall" presetSubtype="0" fill="hold" nodeType="withEffect">
                                  <p:stCondLst>
                                    <p:cond delay="0"/>
                                  </p:stCondLst>
                                  <p:childTnLst>
                                    <p:cmd type="call" cmd="playFrom(0.0)">
                                      <p:cBhvr>
                                        <p:cTn id="8" dur="162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Требования к программе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Программа должна отвечать следующим требованиям:</a:t>
            </a:r>
          </a:p>
          <a:p>
            <a:pPr marL="342900" indent="-342900">
              <a:buFont typeface="Symbol" panose="05050102010706020507" pitchFamily="18" charset="2"/>
              <a:buChar char="-"/>
            </a:pPr>
            <a:r>
              <a:rPr lang="ru-RU" sz="2000" dirty="0"/>
              <a:t>метание торта в лицо выбранному персонажу;</a:t>
            </a:r>
          </a:p>
          <a:p>
            <a:pPr marL="342900" indent="-342900">
              <a:buFont typeface="Symbol" panose="05050102010706020507" pitchFamily="18" charset="2"/>
              <a:buChar char="-"/>
            </a:pPr>
            <a:r>
              <a:rPr lang="ru-RU" sz="2000" dirty="0"/>
              <a:t>отображение траектории полета торта;</a:t>
            </a:r>
          </a:p>
          <a:p>
            <a:pPr marL="342900" indent="-342900">
              <a:buFont typeface="Symbol" panose="05050102010706020507" pitchFamily="18" charset="2"/>
              <a:buChar char="-"/>
            </a:pPr>
            <a:r>
              <a:rPr lang="ru-RU" sz="2000" dirty="0"/>
              <a:t>персонаж должен корректно перемещаться пальцем;</a:t>
            </a:r>
          </a:p>
          <a:p>
            <a:pPr marL="342900" indent="-342900">
              <a:buFont typeface="Symbol" panose="05050102010706020507" pitchFamily="18" charset="2"/>
              <a:buChar char="-"/>
            </a:pPr>
            <a:r>
              <a:rPr lang="ru-RU" sz="2000" dirty="0"/>
              <a:t>точное изменение направления пушки.</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a:xfrm>
            <a:off x="6259892" y="548720"/>
            <a:ext cx="2070100" cy="408109"/>
          </a:xfrm>
        </p:spPr>
        <p:txBody>
          <a:bodyPr/>
          <a:lstStyle/>
          <a:p>
            <a:r>
              <a:rPr lang="ru-RU" dirty="0"/>
              <a:t>Анализ игры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9" name="Рисунок 8">
            <a:extLst>
              <a:ext uri="{FF2B5EF4-FFF2-40B4-BE49-F238E27FC236}">
                <a16:creationId xmlns:a16="http://schemas.microsoft.com/office/drawing/2014/main" id="{366267AD-3687-4C5B-96B7-78A2E2E9A143}"/>
              </a:ext>
            </a:extLst>
          </p:cNvPr>
          <p:cNvPicPr>
            <a:picLocks noChangeAspect="1"/>
          </p:cNvPicPr>
          <p:nvPr/>
        </p:nvPicPr>
        <p:blipFill rotWithShape="1">
          <a:blip r:embed="rId3"/>
          <a:srcRect l="-560" r="1973" b="2853"/>
          <a:stretch/>
        </p:blipFill>
        <p:spPr>
          <a:xfrm>
            <a:off x="6488121" y="1528043"/>
            <a:ext cx="5380868" cy="3801913"/>
          </a:xfrm>
          <a:prstGeom prst="rect">
            <a:avLst/>
          </a:prstGeom>
        </p:spPr>
      </p:pic>
      <p:sp>
        <p:nvSpPr>
          <p:cNvPr id="12" name="Заголовок 2">
            <a:extLst>
              <a:ext uri="{FF2B5EF4-FFF2-40B4-BE49-F238E27FC236}">
                <a16:creationId xmlns:a16="http://schemas.microsoft.com/office/drawing/2014/main" id="{B86F8D86-FA5F-472D-9A76-D98DE4786B5F}"/>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24</a:t>
            </a:r>
          </a:p>
        </p:txBody>
      </p:sp>
      <p:pic>
        <p:nvPicPr>
          <p:cNvPr id="11" name="Рисунок 10" descr="Кусок торта">
            <a:hlinkClick r:id="rId4" action="ppaction://hlinksldjump"/>
            <a:extLst>
              <a:ext uri="{FF2B5EF4-FFF2-40B4-BE49-F238E27FC236}">
                <a16:creationId xmlns:a16="http://schemas.microsoft.com/office/drawing/2014/main" id="{982CB9AD-D0D8-40D8-8D73-AB028B0116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9206" y="530964"/>
            <a:ext cx="369107" cy="369107"/>
          </a:xfrm>
          <a:prstGeom prst="rect">
            <a:avLst/>
          </a:prstGeom>
        </p:spPr>
      </p:pic>
    </p:spTree>
    <p:extLst>
      <p:ext uri="{BB962C8B-B14F-4D97-AF65-F5344CB8AC3E}">
        <p14:creationId xmlns:p14="http://schemas.microsoft.com/office/powerpoint/2010/main" val="1866506871"/>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4386AA-1848-4C75-B336-1053927CB025}">
  <ds:schemaRefs>
    <ds:schemaRef ds:uri="http://schemas.microsoft.com/sharepoint/v3/contenttype/forms"/>
  </ds:schemaRefs>
</ds:datastoreItem>
</file>

<file path=customXml/itemProps3.xml><?xml version="1.0" encoding="utf-8"?>
<ds:datastoreItem xmlns:ds="http://schemas.openxmlformats.org/officeDocument/2006/customXml" ds:itemID="{433DAF31-D8A6-49A0-9A5D-8B2EA5B1C511}">
  <ds:schemaRefs>
    <ds:schemaRef ds:uri="http://purl.org/dc/terms/"/>
    <ds:schemaRef ds:uri="http://purl.org/dc/elements/1.1/"/>
    <ds:schemaRef ds:uri="http://purl.org/dc/dcmitype/"/>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e96afe77-3acb-4328-97fc-408e1bde3ecd"/>
    <ds:schemaRef ds:uri="9875bd71-cde8-496c-a136-433f55d5e6d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1889</TotalTime>
  <Words>1581</Words>
  <Application>Microsoft Office PowerPoint</Application>
  <PresentationFormat>Широкоэкранный</PresentationFormat>
  <Paragraphs>280</Paragraphs>
  <Slides>26</Slides>
  <Notes>20</Notes>
  <HiddenSlides>2</HiddenSlides>
  <MMClips>7</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26</vt:i4>
      </vt:variant>
    </vt:vector>
  </HeadingPairs>
  <TitlesOfParts>
    <vt:vector size="32" baseType="lpstr">
      <vt:lpstr>Arial</vt:lpstr>
      <vt:lpstr>Calibri</vt:lpstr>
      <vt:lpstr>Calibri Light</vt:lpstr>
      <vt:lpstr>HSE Sans</vt:lpstr>
      <vt:lpstr>Symbol</vt:lpstr>
      <vt:lpstr>Office Theme</vt:lpstr>
      <vt:lpstr>Курсовой проект «Разработка мобильной игры «Торт в лицо»</vt:lpstr>
      <vt:lpstr>План</vt:lpstr>
      <vt:lpstr>Почему выбрана данная тема?</vt:lpstr>
      <vt:lpstr>Объект и предмет исследования</vt:lpstr>
      <vt:lpstr>Цель и задачи</vt:lpstr>
      <vt:lpstr>Результаты</vt:lpstr>
      <vt:lpstr>Игра «Beat the Boss 4»</vt:lpstr>
      <vt:lpstr>Игра «Icing On The Cake»</vt:lpstr>
      <vt:lpstr>Требования к программе</vt:lpstr>
      <vt:lpstr>Алгоритм пула объектов</vt:lpstr>
      <vt:lpstr>Получение объекта из пула </vt:lpstr>
      <vt:lpstr>Алгоритм построения траектории</vt:lpstr>
      <vt:lpstr>Установка позиций точек траектории по формуле</vt:lpstr>
      <vt:lpstr>Алгоритм метания торта из пушки</vt:lpstr>
      <vt:lpstr>Метание торта</vt:lpstr>
      <vt:lpstr>Алгоритм появления пятен</vt:lpstr>
      <vt:lpstr>Появление пятен</vt:lpstr>
      <vt:lpstr>Тестирование пула объектов</vt:lpstr>
      <vt:lpstr>Тестирование пула объектов</vt:lpstr>
      <vt:lpstr>Тестирование появления пятен</vt:lpstr>
      <vt:lpstr>Тестирование появления пятен</vt:lpstr>
      <vt:lpstr>Заключение</vt:lpstr>
      <vt:lpstr>Презентация PowerPoint</vt:lpstr>
      <vt:lpstr>Содержание</vt:lpstr>
      <vt:lpstr>Презентация PowerPoint</vt:lpstr>
      <vt:lpstr>Внедрение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Курсовой проект «Разработка мобильной игры «Торт в лицо»</dc:title>
  <dc:creator>Danil</dc:creator>
  <cp:lastModifiedBy>Danil</cp:lastModifiedBy>
  <cp:revision>84</cp:revision>
  <cp:lastPrinted>2021-11-11T13:08:42Z</cp:lastPrinted>
  <dcterms:created xsi:type="dcterms:W3CDTF">2021-11-11T08:52:47Z</dcterms:created>
  <dcterms:modified xsi:type="dcterms:W3CDTF">2022-06-01T16:47:55Z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